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43"/>
  </p:notesMasterIdLst>
  <p:handoutMasterIdLst>
    <p:handoutMasterId r:id="rId44"/>
  </p:handoutMasterIdLst>
  <p:sldIdLst>
    <p:sldId id="279" r:id="rId2"/>
    <p:sldId id="428" r:id="rId3"/>
    <p:sldId id="432" r:id="rId4"/>
    <p:sldId id="429" r:id="rId5"/>
    <p:sldId id="431" r:id="rId6"/>
    <p:sldId id="302" r:id="rId7"/>
    <p:sldId id="371" r:id="rId8"/>
    <p:sldId id="364" r:id="rId9"/>
    <p:sldId id="365" r:id="rId10"/>
    <p:sldId id="435" r:id="rId11"/>
    <p:sldId id="436" r:id="rId12"/>
    <p:sldId id="437" r:id="rId13"/>
    <p:sldId id="438" r:id="rId14"/>
    <p:sldId id="439" r:id="rId15"/>
    <p:sldId id="440" r:id="rId16"/>
    <p:sldId id="441" r:id="rId17"/>
    <p:sldId id="442" r:id="rId18"/>
    <p:sldId id="434" r:id="rId19"/>
    <p:sldId id="407" r:id="rId20"/>
    <p:sldId id="374" r:id="rId21"/>
    <p:sldId id="375" r:id="rId22"/>
    <p:sldId id="376" r:id="rId23"/>
    <p:sldId id="377" r:id="rId24"/>
    <p:sldId id="409" r:id="rId25"/>
    <p:sldId id="443" r:id="rId26"/>
    <p:sldId id="444" r:id="rId27"/>
    <p:sldId id="445" r:id="rId28"/>
    <p:sldId id="446" r:id="rId29"/>
    <p:sldId id="447" r:id="rId30"/>
    <p:sldId id="422" r:id="rId31"/>
    <p:sldId id="423" r:id="rId32"/>
    <p:sldId id="424" r:id="rId33"/>
    <p:sldId id="425" r:id="rId34"/>
    <p:sldId id="426" r:id="rId35"/>
    <p:sldId id="410" r:id="rId36"/>
    <p:sldId id="421" r:id="rId37"/>
    <p:sldId id="413" r:id="rId38"/>
    <p:sldId id="414" r:id="rId39"/>
    <p:sldId id="415" r:id="rId40"/>
    <p:sldId id="416" r:id="rId41"/>
    <p:sldId id="427" r:id="rId42"/>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92D"/>
    <a:srgbClr val="FF9900"/>
    <a:srgbClr val="FF5050"/>
    <a:srgbClr val="A0D565"/>
    <a:srgbClr val="FF7C80"/>
    <a:srgbClr val="C0E399"/>
    <a:srgbClr val="FFFF99"/>
    <a:srgbClr val="FFFF66"/>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533" autoAdjust="0"/>
  </p:normalViewPr>
  <p:slideViewPr>
    <p:cSldViewPr showGuides="1">
      <p:cViewPr varScale="1">
        <p:scale>
          <a:sx n="70" d="100"/>
          <a:sy n="70" d="100"/>
        </p:scale>
        <p:origin x="1302" y="66"/>
      </p:cViewPr>
      <p:guideLst>
        <p:guide orient="horz" pos="2160"/>
        <p:guide pos="3072"/>
      </p:guideLst>
    </p:cSldViewPr>
  </p:slideViewPr>
  <p:notesTextViewPr>
    <p:cViewPr>
      <p:scale>
        <a:sx n="1" d="1"/>
        <a:sy n="1" d="1"/>
      </p:scale>
      <p:origin x="0" y="0"/>
    </p:cViewPr>
  </p:notesTextViewPr>
  <p:sorterViewPr>
    <p:cViewPr varScale="1">
      <p:scale>
        <a:sx n="1" d="1"/>
        <a:sy n="1" d="1"/>
      </p:scale>
      <p:origin x="0" y="-5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mn-ea"/>
                <a:cs typeface="+mn-cs"/>
              </a:defRPr>
            </a:pPr>
            <a:r>
              <a:rPr lang="en-GB" b="1" dirty="0"/>
              <a:t>Olive Plantation Area in TCc</a:t>
            </a:r>
          </a:p>
        </c:rich>
      </c:tx>
      <c:overlay val="0"/>
      <c:spPr>
        <a:noFill/>
        <a:ln>
          <a:noFill/>
        </a:ln>
        <a:effectLst/>
      </c:spPr>
    </c:title>
    <c:autoTitleDeleted val="0"/>
    <c:plotArea>
      <c:layout>
        <c:manualLayout>
          <c:layoutTarget val="inner"/>
          <c:xMode val="edge"/>
          <c:yMode val="edge"/>
          <c:x val="0.24439588239346921"/>
          <c:y val="0.21597886802611213"/>
          <c:w val="0.4727466870448937"/>
          <c:h val="0.63032875698230018"/>
        </c:manualLayout>
      </c:layout>
      <c:doughnut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239C-4448-B0BF-5DA58CEC91F6}"/>
              </c:ext>
            </c:extLst>
          </c:dPt>
          <c:dPt>
            <c:idx val="1"/>
            <c:bubble3D val="0"/>
            <c:spPr>
              <a:solidFill>
                <a:srgbClr val="00B050">
                  <a:alpha val="65000"/>
                </a:srgbClr>
              </a:solidFill>
              <a:ln w="19050">
                <a:solidFill>
                  <a:schemeClr val="lt1"/>
                </a:solidFill>
              </a:ln>
              <a:effectLst/>
            </c:spPr>
            <c:extLst>
              <c:ext xmlns:c16="http://schemas.microsoft.com/office/drawing/2014/chart" uri="{C3380CC4-5D6E-409C-BE32-E72D297353CC}">
                <c16:uniqueId val="{00000003-239C-4448-B0BF-5DA58CEC91F6}"/>
              </c:ext>
            </c:extLst>
          </c:dPt>
          <c:dPt>
            <c:idx val="2"/>
            <c:bubble3D val="0"/>
            <c:spPr>
              <a:solidFill>
                <a:srgbClr val="00B050">
                  <a:alpha val="45000"/>
                </a:srgbClr>
              </a:solidFill>
              <a:ln w="19050">
                <a:solidFill>
                  <a:schemeClr val="lt1"/>
                </a:solidFill>
              </a:ln>
              <a:effectLst/>
            </c:spPr>
            <c:extLst>
              <c:ext xmlns:c16="http://schemas.microsoft.com/office/drawing/2014/chart" uri="{C3380CC4-5D6E-409C-BE32-E72D297353CC}">
                <c16:uniqueId val="{00000005-239C-4448-B0BF-5DA58CEC91F6}"/>
              </c:ext>
            </c:extLst>
          </c:dPt>
          <c:dPt>
            <c:idx val="3"/>
            <c:bubble3D val="0"/>
            <c:spPr>
              <a:solidFill>
                <a:srgbClr val="00B050">
                  <a:alpha val="30000"/>
                </a:srgbClr>
              </a:solidFill>
              <a:ln w="19050">
                <a:solidFill>
                  <a:schemeClr val="lt1"/>
                </a:solidFill>
              </a:ln>
              <a:effectLst/>
            </c:spPr>
            <c:extLst>
              <c:ext xmlns:c16="http://schemas.microsoft.com/office/drawing/2014/chart" uri="{C3380CC4-5D6E-409C-BE32-E72D297353CC}">
                <c16:uniqueId val="{00000007-239C-4448-B0BF-5DA58CEC91F6}"/>
              </c:ext>
            </c:extLst>
          </c:dPt>
          <c:dPt>
            <c:idx val="4"/>
            <c:bubble3D val="0"/>
            <c:spPr>
              <a:solidFill>
                <a:srgbClr val="00B050">
                  <a:alpha val="17000"/>
                </a:srgbClr>
              </a:solidFill>
              <a:ln w="19050">
                <a:solidFill>
                  <a:schemeClr val="lt1"/>
                </a:solidFill>
              </a:ln>
              <a:effectLst/>
            </c:spPr>
            <c:extLst>
              <c:ext xmlns:c16="http://schemas.microsoft.com/office/drawing/2014/chart" uri="{C3380CC4-5D6E-409C-BE32-E72D297353CC}">
                <c16:uniqueId val="{00000009-239C-4448-B0BF-5DA58CEC91F6}"/>
              </c:ext>
            </c:extLst>
          </c:dPt>
          <c:cat>
            <c:strRef>
              <c:f>Sheet1!$B$4:$B$8</c:f>
              <c:strCache>
                <c:ptCount val="5"/>
                <c:pt idx="0">
                  <c:v>Trikomo (Karpasia Peninsula)</c:v>
                </c:pt>
                <c:pt idx="1">
                  <c:v>Kyrenia</c:v>
                </c:pt>
                <c:pt idx="2">
                  <c:v>Nicosia</c:v>
                </c:pt>
                <c:pt idx="3">
                  <c:v>Morphou</c:v>
                </c:pt>
                <c:pt idx="4">
                  <c:v>Famagusta</c:v>
                </c:pt>
              </c:strCache>
            </c:strRef>
          </c:cat>
          <c:val>
            <c:numRef>
              <c:f>Sheet1!$C$4:$C$8</c:f>
              <c:numCache>
                <c:formatCode>0%</c:formatCode>
                <c:ptCount val="5"/>
                <c:pt idx="0">
                  <c:v>0.39</c:v>
                </c:pt>
                <c:pt idx="1">
                  <c:v>0.26</c:v>
                </c:pt>
                <c:pt idx="2">
                  <c:v>0.12</c:v>
                </c:pt>
                <c:pt idx="3">
                  <c:v>0.12</c:v>
                </c:pt>
                <c:pt idx="4">
                  <c:v>0.11</c:v>
                </c:pt>
              </c:numCache>
            </c:numRef>
          </c:val>
          <c:extLst>
            <c:ext xmlns:c16="http://schemas.microsoft.com/office/drawing/2014/chart" uri="{C3380CC4-5D6E-409C-BE32-E72D297353CC}">
              <c16:uniqueId val="{0000000A-239C-4448-B0BF-5DA58CEC91F6}"/>
            </c:ext>
          </c:extLst>
        </c:ser>
        <c:dLbls>
          <c:showLegendKey val="0"/>
          <c:showVal val="0"/>
          <c:showCatName val="0"/>
          <c:showSerName val="0"/>
          <c:showPercent val="0"/>
          <c:showBubbleSize val="0"/>
          <c:showLeaderLines val="0"/>
        </c:dLbls>
        <c:firstSliceAng val="0"/>
        <c:holeSize val="46"/>
      </c:doughnutChart>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en-GB" sz="1920" b="0" i="0" u="none" strike="noStrike" kern="1200" spc="0" baseline="0" noProof="0">
                <a:solidFill>
                  <a:schemeClr val="tx1">
                    <a:lumMod val="65000"/>
                    <a:lumOff val="35000"/>
                  </a:schemeClr>
                </a:solidFill>
                <a:latin typeface="Calibri" panose="020F0502020204030204" pitchFamily="34" charset="0"/>
                <a:ea typeface="+mn-ea"/>
                <a:cs typeface="+mn-cs"/>
              </a:defRPr>
            </a:pPr>
            <a:r>
              <a:rPr lang="en-GB" b="1" noProof="0" dirty="0"/>
              <a:t>Sultani Grape Area</a:t>
            </a:r>
          </a:p>
        </c:rich>
      </c:tx>
      <c:layout>
        <c:manualLayout>
          <c:xMode val="edge"/>
          <c:yMode val="edge"/>
          <c:x val="0.35682456140350871"/>
          <c:y val="6.5269596840651062E-2"/>
        </c:manualLayout>
      </c:layout>
      <c:overlay val="0"/>
      <c:spPr>
        <a:noFill/>
        <a:ln>
          <a:noFill/>
        </a:ln>
        <a:effectLst/>
      </c:spPr>
    </c:title>
    <c:autoTitleDeleted val="0"/>
    <c:plotArea>
      <c:layout>
        <c:manualLayout>
          <c:layoutTarget val="inner"/>
          <c:xMode val="edge"/>
          <c:yMode val="edge"/>
          <c:x val="0.26023257509477982"/>
          <c:y val="0.26175517304522977"/>
          <c:w val="0.44249805579858076"/>
          <c:h val="0.555695232863334"/>
        </c:manualLayout>
      </c:layout>
      <c:doughnutChart>
        <c:varyColors val="1"/>
        <c:ser>
          <c:idx val="0"/>
          <c:order val="0"/>
          <c:dPt>
            <c:idx val="0"/>
            <c:bubble3D val="0"/>
            <c:spPr>
              <a:solidFill>
                <a:srgbClr val="7030A0"/>
              </a:solidFill>
              <a:ln w="19050">
                <a:solidFill>
                  <a:schemeClr val="lt1"/>
                </a:solidFill>
              </a:ln>
              <a:effectLst/>
            </c:spPr>
            <c:extLst>
              <c:ext xmlns:c16="http://schemas.microsoft.com/office/drawing/2014/chart" uri="{C3380CC4-5D6E-409C-BE32-E72D297353CC}">
                <c16:uniqueId val="{00000001-3838-4E00-8BFB-4024D29709EF}"/>
              </c:ext>
            </c:extLst>
          </c:dPt>
          <c:dPt>
            <c:idx val="1"/>
            <c:bubble3D val="0"/>
            <c:spPr>
              <a:solidFill>
                <a:srgbClr val="7030A0">
                  <a:alpha val="65000"/>
                </a:srgbClr>
              </a:solidFill>
              <a:ln w="19050">
                <a:solidFill>
                  <a:schemeClr val="lt1"/>
                </a:solidFill>
              </a:ln>
              <a:effectLst/>
            </c:spPr>
            <c:extLst>
              <c:ext xmlns:c16="http://schemas.microsoft.com/office/drawing/2014/chart" uri="{C3380CC4-5D6E-409C-BE32-E72D297353CC}">
                <c16:uniqueId val="{00000003-3838-4E00-8BFB-4024D29709EF}"/>
              </c:ext>
            </c:extLst>
          </c:dPt>
          <c:dPt>
            <c:idx val="2"/>
            <c:bubble3D val="0"/>
            <c:spPr>
              <a:solidFill>
                <a:srgbClr val="7030A0">
                  <a:alpha val="45000"/>
                </a:srgbClr>
              </a:solidFill>
              <a:ln w="19050">
                <a:solidFill>
                  <a:schemeClr val="lt1"/>
                </a:solidFill>
              </a:ln>
              <a:effectLst/>
            </c:spPr>
            <c:extLst>
              <c:ext xmlns:c16="http://schemas.microsoft.com/office/drawing/2014/chart" uri="{C3380CC4-5D6E-409C-BE32-E72D297353CC}">
                <c16:uniqueId val="{00000005-3838-4E00-8BFB-4024D29709EF}"/>
              </c:ext>
            </c:extLst>
          </c:dPt>
          <c:dPt>
            <c:idx val="3"/>
            <c:bubble3D val="0"/>
            <c:spPr>
              <a:solidFill>
                <a:srgbClr val="7030A0">
                  <a:alpha val="25000"/>
                </a:srgbClr>
              </a:solidFill>
              <a:ln w="19050">
                <a:solidFill>
                  <a:schemeClr val="lt1"/>
                </a:solidFill>
              </a:ln>
              <a:effectLst/>
            </c:spPr>
            <c:extLst>
              <c:ext xmlns:c16="http://schemas.microsoft.com/office/drawing/2014/chart" uri="{C3380CC4-5D6E-409C-BE32-E72D297353CC}">
                <c16:uniqueId val="{00000007-3838-4E00-8BFB-4024D29709EF}"/>
              </c:ext>
            </c:extLst>
          </c:dPt>
          <c:dPt>
            <c:idx val="4"/>
            <c:bubble3D val="0"/>
            <c:spPr>
              <a:solidFill>
                <a:srgbClr val="7030A0">
                  <a:alpha val="10000"/>
                </a:srgbClr>
              </a:solidFill>
              <a:ln w="19050">
                <a:solidFill>
                  <a:schemeClr val="lt1"/>
                </a:solidFill>
              </a:ln>
              <a:effectLst/>
            </c:spPr>
            <c:extLst>
              <c:ext xmlns:c16="http://schemas.microsoft.com/office/drawing/2014/chart" uri="{C3380CC4-5D6E-409C-BE32-E72D297353CC}">
                <c16:uniqueId val="{00000009-3838-4E00-8BFB-4024D29709EF}"/>
              </c:ext>
            </c:extLst>
          </c:dPt>
          <c:cat>
            <c:strRef>
              <c:f>Sheet1!$B$4:$B$8</c:f>
              <c:strCache>
                <c:ptCount val="5"/>
                <c:pt idx="0">
                  <c:v>Trikomo (Karpasia Peninsula)</c:v>
                </c:pt>
                <c:pt idx="1">
                  <c:v>Kyrenia</c:v>
                </c:pt>
                <c:pt idx="2">
                  <c:v>Nicosia</c:v>
                </c:pt>
                <c:pt idx="3">
                  <c:v>Morphou</c:v>
                </c:pt>
                <c:pt idx="4">
                  <c:v>Famagusta</c:v>
                </c:pt>
              </c:strCache>
            </c:strRef>
          </c:cat>
          <c:val>
            <c:numRef>
              <c:f>Sheet1!$D$4:$D$8</c:f>
              <c:numCache>
                <c:formatCode>0%</c:formatCode>
                <c:ptCount val="5"/>
                <c:pt idx="0">
                  <c:v>0.4</c:v>
                </c:pt>
                <c:pt idx="1">
                  <c:v>0.33</c:v>
                </c:pt>
                <c:pt idx="2">
                  <c:v>0.01</c:v>
                </c:pt>
                <c:pt idx="3">
                  <c:v>0.25</c:v>
                </c:pt>
                <c:pt idx="4">
                  <c:v>0.01</c:v>
                </c:pt>
              </c:numCache>
            </c:numRef>
          </c:val>
          <c:extLst>
            <c:ext xmlns:c16="http://schemas.microsoft.com/office/drawing/2014/chart" uri="{C3380CC4-5D6E-409C-BE32-E72D297353CC}">
              <c16:uniqueId val="{0000000A-3838-4E00-8BFB-4024D29709EF}"/>
            </c:ext>
          </c:extLst>
        </c:ser>
        <c:dLbls>
          <c:showLegendKey val="0"/>
          <c:showVal val="0"/>
          <c:showCatName val="0"/>
          <c:showSerName val="0"/>
          <c:showPercent val="0"/>
          <c:showBubbleSize val="0"/>
          <c:showLeaderLines val="0"/>
        </c:dLbls>
        <c:firstSliceAng val="0"/>
        <c:holeSize val="46"/>
      </c:doughnutChart>
      <c:spPr>
        <a:noFill/>
        <a:ln>
          <a:noFill/>
        </a:ln>
        <a:effectLst/>
      </c:spPr>
    </c:plotArea>
    <c:plotVisOnly val="1"/>
    <c:dispBlanksAs val="gap"/>
    <c:showDLblsOverMax val="0"/>
  </c:chart>
  <c:spPr>
    <a:noFill/>
    <a:ln>
      <a:noFill/>
    </a:ln>
    <a:effectLst/>
  </c:spPr>
  <c:txPr>
    <a:bodyPr/>
    <a:lstStyle/>
    <a:p>
      <a:pPr>
        <a:defRPr sz="1600">
          <a:latin typeface="Calibri" panose="020F0502020204030204" pitchFamily="34" charset="0"/>
        </a:defRPr>
      </a:pPr>
      <a:endParaRPr lang="en-US"/>
    </a:p>
  </c:txPr>
  <c:externalData r:id="rId1">
    <c:autoUpdate val="0"/>
  </c:externalData>
</c:chartSpace>
</file>

<file path=ppt/diagrams/_rels/data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jpeg"/></Relationships>
</file>

<file path=ppt/diagrams/_rels/data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g"/></Relationships>
</file>

<file path=ppt/diagrams/_rels/data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5" Type="http://schemas.openxmlformats.org/officeDocument/2006/relationships/image" Target="../media/image44.png"/><Relationship Id="rId4" Type="http://schemas.openxmlformats.org/officeDocument/2006/relationships/image" Target="../media/image43.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g"/></Relationships>
</file>

<file path=ppt/diagrams/_rels/drawing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5" Type="http://schemas.openxmlformats.org/officeDocument/2006/relationships/image" Target="../media/image44.png"/><Relationship Id="rId4" Type="http://schemas.openxmlformats.org/officeDocument/2006/relationships/image" Target="../media/image4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10EE3-66FB-4B9F-9E44-884A7C778D5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EEA94B0-6621-4764-9AAD-09937D88AE7B}">
      <dgm:prSet phldrT="[Text]" custT="1"/>
      <dgm:spPr>
        <a:solidFill>
          <a:srgbClr val="6EA92D"/>
        </a:solidFill>
      </dgm:spPr>
      <dgm:t>
        <a:bodyPr lIns="0" tIns="0" rIns="0" bIns="0"/>
        <a:lstStyle/>
        <a:p>
          <a:pPr>
            <a:tabLst/>
          </a:pPr>
          <a:endParaRPr lang="en-US" sz="1600" b="0" dirty="0">
            <a:latin typeface="Arial" panose="020B0604020202020204" pitchFamily="34" charset="0"/>
            <a:cs typeface="Arial" panose="020B0604020202020204" pitchFamily="34" charset="0"/>
          </a:endParaRPr>
        </a:p>
      </dgm:t>
    </dgm:pt>
    <dgm:pt modelId="{2E23FA9E-775C-48D0-9333-4B84BB4C9C55}" type="parTrans" cxnId="{F3DDCAA6-406E-40DD-8A78-4FC31C7D2D8C}">
      <dgm:prSet/>
      <dgm:spPr/>
      <dgm:t>
        <a:bodyPr/>
        <a:lstStyle/>
        <a:p>
          <a:endParaRPr lang="en-US" sz="3200">
            <a:latin typeface="Arial" panose="020B0604020202020204" pitchFamily="34" charset="0"/>
            <a:cs typeface="Arial" panose="020B0604020202020204" pitchFamily="34" charset="0"/>
          </a:endParaRPr>
        </a:p>
      </dgm:t>
    </dgm:pt>
    <dgm:pt modelId="{7E340FFA-30BC-467E-9B80-6B62220921EA}" type="sibTrans" cxnId="{F3DDCAA6-406E-40DD-8A78-4FC31C7D2D8C}">
      <dgm:prSet custT="1"/>
      <dgm:spPr/>
      <dgm:t>
        <a:bodyPr/>
        <a:lstStyle/>
        <a:p>
          <a:endParaRPr lang="en-US" sz="5400">
            <a:latin typeface="Arial" panose="020B0604020202020204" pitchFamily="34" charset="0"/>
            <a:cs typeface="Arial" panose="020B0604020202020204" pitchFamily="34" charset="0"/>
          </a:endParaRPr>
        </a:p>
      </dgm:t>
    </dgm:pt>
    <dgm:pt modelId="{658E78FE-48AA-4550-9626-9D94D2A9771A}">
      <dgm:prSet phldrT="[Text]" custT="1"/>
      <dgm:spPr>
        <a:solidFill>
          <a:srgbClr val="FF9900"/>
        </a:solidFill>
      </dgm:spPr>
      <dgm:t>
        <a:bodyPr/>
        <a:lstStyle/>
        <a:p>
          <a:endParaRPr lang="en-US" sz="1800" dirty="0">
            <a:latin typeface="Arial" panose="020B0604020202020204" pitchFamily="34" charset="0"/>
            <a:cs typeface="Arial" panose="020B0604020202020204" pitchFamily="34" charset="0"/>
          </a:endParaRPr>
        </a:p>
      </dgm:t>
    </dgm:pt>
    <dgm:pt modelId="{60A44FEE-D8F2-4626-8196-86FA96747CEC}" type="parTrans" cxnId="{8FDFF8EE-7D56-4542-B1B7-5B085F3846D0}">
      <dgm:prSet/>
      <dgm:spPr/>
      <dgm:t>
        <a:bodyPr/>
        <a:lstStyle/>
        <a:p>
          <a:endParaRPr lang="en-US" sz="3200">
            <a:latin typeface="Arial" panose="020B0604020202020204" pitchFamily="34" charset="0"/>
            <a:cs typeface="Arial" panose="020B0604020202020204" pitchFamily="34" charset="0"/>
          </a:endParaRPr>
        </a:p>
      </dgm:t>
    </dgm:pt>
    <dgm:pt modelId="{F06F5D19-3985-49A4-8310-6203B5731469}" type="sibTrans" cxnId="{8FDFF8EE-7D56-4542-B1B7-5B085F3846D0}">
      <dgm:prSet custT="1"/>
      <dgm:spPr/>
      <dgm:t>
        <a:bodyPr/>
        <a:lstStyle/>
        <a:p>
          <a:endParaRPr lang="en-US" sz="5400">
            <a:latin typeface="Arial" panose="020B0604020202020204" pitchFamily="34" charset="0"/>
            <a:cs typeface="Arial" panose="020B0604020202020204" pitchFamily="34" charset="0"/>
          </a:endParaRPr>
        </a:p>
      </dgm:t>
    </dgm:pt>
    <dgm:pt modelId="{EEEA49C8-BA73-4D06-B3A3-446A7DD6DE2C}">
      <dgm:prSet phldrT="[Text]" custT="1"/>
      <dgm:spPr>
        <a:solidFill>
          <a:schemeClr val="accent1">
            <a:lumMod val="50000"/>
          </a:schemeClr>
        </a:solidFill>
      </dgm:spPr>
      <dgm:t>
        <a:bodyPr/>
        <a:lstStyle/>
        <a:p>
          <a:endParaRPr lang="en-US" sz="1800" dirty="0">
            <a:latin typeface="Arial" panose="020B0604020202020204" pitchFamily="34" charset="0"/>
            <a:cs typeface="Arial" panose="020B0604020202020204" pitchFamily="34" charset="0"/>
          </a:endParaRPr>
        </a:p>
      </dgm:t>
    </dgm:pt>
    <dgm:pt modelId="{D6CDAE15-DC20-4140-AE92-C554C2488E2D}" type="parTrans" cxnId="{50F13044-BB17-4B70-919F-C6777CE177D9}">
      <dgm:prSet/>
      <dgm:spPr/>
      <dgm:t>
        <a:bodyPr/>
        <a:lstStyle/>
        <a:p>
          <a:endParaRPr lang="en-US" sz="3200">
            <a:latin typeface="Arial" panose="020B0604020202020204" pitchFamily="34" charset="0"/>
            <a:cs typeface="Arial" panose="020B0604020202020204" pitchFamily="34" charset="0"/>
          </a:endParaRPr>
        </a:p>
      </dgm:t>
    </dgm:pt>
    <dgm:pt modelId="{C544FE5F-13A1-4DA8-81BB-DE3B994D4148}" type="sibTrans" cxnId="{50F13044-BB17-4B70-919F-C6777CE177D9}">
      <dgm:prSet custT="1"/>
      <dgm:spPr/>
      <dgm:t>
        <a:bodyPr/>
        <a:lstStyle/>
        <a:p>
          <a:endParaRPr lang="en-US" sz="5400">
            <a:latin typeface="Arial" panose="020B0604020202020204" pitchFamily="34" charset="0"/>
            <a:cs typeface="Arial" panose="020B0604020202020204" pitchFamily="34" charset="0"/>
          </a:endParaRPr>
        </a:p>
      </dgm:t>
    </dgm:pt>
    <dgm:pt modelId="{0B49B098-BAAA-47D3-9A42-709FA6CC15C3}" type="pres">
      <dgm:prSet presAssocID="{9E910EE3-66FB-4B9F-9E44-884A7C778D54}" presName="Name0" presStyleCnt="0">
        <dgm:presLayoutVars>
          <dgm:chMax/>
          <dgm:chPref/>
          <dgm:dir/>
          <dgm:animLvl val="lvl"/>
        </dgm:presLayoutVars>
      </dgm:prSet>
      <dgm:spPr/>
    </dgm:pt>
    <dgm:pt modelId="{BB66C550-69A4-400B-9FD3-F6C18C712FC5}" type="pres">
      <dgm:prSet presAssocID="{8EEA94B0-6621-4764-9AAD-09937D88AE7B}" presName="composite" presStyleCnt="0"/>
      <dgm:spPr/>
    </dgm:pt>
    <dgm:pt modelId="{E6AA8E91-1F7B-4A17-A5C1-89860892B234}" type="pres">
      <dgm:prSet presAssocID="{8EEA94B0-6621-4764-9AAD-09937D88AE7B}" presName="Parent1" presStyleLbl="node1" presStyleIdx="0" presStyleCnt="6">
        <dgm:presLayoutVars>
          <dgm:chMax val="1"/>
          <dgm:chPref val="1"/>
          <dgm:bulletEnabled val="1"/>
        </dgm:presLayoutVars>
      </dgm:prSet>
      <dgm:spPr/>
    </dgm:pt>
    <dgm:pt modelId="{8A91884E-B5E8-4026-BB50-45386551D721}" type="pres">
      <dgm:prSet presAssocID="{8EEA94B0-6621-4764-9AAD-09937D88AE7B}" presName="Childtext1" presStyleLbl="revTx" presStyleIdx="0" presStyleCnt="3">
        <dgm:presLayoutVars>
          <dgm:chMax val="0"/>
          <dgm:chPref val="0"/>
          <dgm:bulletEnabled val="1"/>
        </dgm:presLayoutVars>
      </dgm:prSet>
      <dgm:spPr/>
    </dgm:pt>
    <dgm:pt modelId="{4AB2B04D-5E7D-4642-BDE0-4678F5B7CA0F}" type="pres">
      <dgm:prSet presAssocID="{8EEA94B0-6621-4764-9AAD-09937D88AE7B}" presName="BalanceSpacing" presStyleCnt="0"/>
      <dgm:spPr/>
    </dgm:pt>
    <dgm:pt modelId="{CB5D7F9E-D78B-4EA1-9E93-1900EA81933A}" type="pres">
      <dgm:prSet presAssocID="{8EEA94B0-6621-4764-9AAD-09937D88AE7B}" presName="BalanceSpacing1" presStyleCnt="0"/>
      <dgm:spPr/>
    </dgm:pt>
    <dgm:pt modelId="{A335B608-8D32-4CA5-B314-CE21598CBAD4}" type="pres">
      <dgm:prSet presAssocID="{7E340FFA-30BC-467E-9B80-6B62220921EA}" presName="Accent1Text" presStyleLbl="node1" presStyleIdx="1" presStyleCnt="6"/>
      <dgm:spPr/>
    </dgm:pt>
    <dgm:pt modelId="{56981A0A-10EE-4206-A0FC-933ED9B3C3DB}" type="pres">
      <dgm:prSet presAssocID="{7E340FFA-30BC-467E-9B80-6B62220921EA}" presName="spaceBetweenRectangles" presStyleCnt="0"/>
      <dgm:spPr/>
    </dgm:pt>
    <dgm:pt modelId="{7D5B1FF2-F102-4216-A095-4BF1E4B63401}" type="pres">
      <dgm:prSet presAssocID="{658E78FE-48AA-4550-9626-9D94D2A9771A}" presName="composite" presStyleCnt="0"/>
      <dgm:spPr/>
    </dgm:pt>
    <dgm:pt modelId="{9CE6B083-E410-4039-9141-C2CEAE6737E8}" type="pres">
      <dgm:prSet presAssocID="{658E78FE-48AA-4550-9626-9D94D2A9771A}" presName="Parent1" presStyleLbl="node1" presStyleIdx="2" presStyleCnt="6">
        <dgm:presLayoutVars>
          <dgm:chMax val="1"/>
          <dgm:chPref val="1"/>
          <dgm:bulletEnabled val="1"/>
        </dgm:presLayoutVars>
      </dgm:prSet>
      <dgm:spPr/>
    </dgm:pt>
    <dgm:pt modelId="{E7B6CFE3-F8B9-4245-96E6-E3958560B847}" type="pres">
      <dgm:prSet presAssocID="{658E78FE-48AA-4550-9626-9D94D2A9771A}" presName="Childtext1" presStyleLbl="revTx" presStyleIdx="1" presStyleCnt="3">
        <dgm:presLayoutVars>
          <dgm:chMax val="0"/>
          <dgm:chPref val="0"/>
          <dgm:bulletEnabled val="1"/>
        </dgm:presLayoutVars>
      </dgm:prSet>
      <dgm:spPr/>
    </dgm:pt>
    <dgm:pt modelId="{46391741-3D54-42C6-86F8-A08E67ED66B1}" type="pres">
      <dgm:prSet presAssocID="{658E78FE-48AA-4550-9626-9D94D2A9771A}" presName="BalanceSpacing" presStyleCnt="0"/>
      <dgm:spPr/>
    </dgm:pt>
    <dgm:pt modelId="{992498CB-8CF9-4238-8F20-9AE03C730DAE}" type="pres">
      <dgm:prSet presAssocID="{658E78FE-48AA-4550-9626-9D94D2A9771A}" presName="BalanceSpacing1" presStyleCnt="0"/>
      <dgm:spPr/>
    </dgm:pt>
    <dgm:pt modelId="{5EAA6136-8387-4818-8C11-D9D029B922DE}" type="pres">
      <dgm:prSet presAssocID="{F06F5D19-3985-49A4-8310-6203B5731469}" presName="Accent1Text" presStyleLbl="node1" presStyleIdx="3" presStyleCnt="6"/>
      <dgm:spPr/>
    </dgm:pt>
    <dgm:pt modelId="{D263C9C5-4C16-4EA7-B61C-7B48C699AB9D}" type="pres">
      <dgm:prSet presAssocID="{F06F5D19-3985-49A4-8310-6203B5731469}" presName="spaceBetweenRectangles" presStyleCnt="0"/>
      <dgm:spPr/>
    </dgm:pt>
    <dgm:pt modelId="{B1F3CF78-6AEE-4C6D-B185-CBF037084FF4}" type="pres">
      <dgm:prSet presAssocID="{EEEA49C8-BA73-4D06-B3A3-446A7DD6DE2C}" presName="composite" presStyleCnt="0"/>
      <dgm:spPr/>
    </dgm:pt>
    <dgm:pt modelId="{D9B6EE9A-2734-4E26-BC2F-B51E70F1774C}" type="pres">
      <dgm:prSet presAssocID="{EEEA49C8-BA73-4D06-B3A3-446A7DD6DE2C}" presName="Parent1" presStyleLbl="node1" presStyleIdx="4" presStyleCnt="6">
        <dgm:presLayoutVars>
          <dgm:chMax val="1"/>
          <dgm:chPref val="1"/>
          <dgm:bulletEnabled val="1"/>
        </dgm:presLayoutVars>
      </dgm:prSet>
      <dgm:spPr/>
    </dgm:pt>
    <dgm:pt modelId="{B92D4CFF-13C6-4168-A660-DAC2B8C03708}" type="pres">
      <dgm:prSet presAssocID="{EEEA49C8-BA73-4D06-B3A3-446A7DD6DE2C}" presName="Childtext1" presStyleLbl="revTx" presStyleIdx="2" presStyleCnt="3">
        <dgm:presLayoutVars>
          <dgm:chMax val="0"/>
          <dgm:chPref val="0"/>
          <dgm:bulletEnabled val="1"/>
        </dgm:presLayoutVars>
      </dgm:prSet>
      <dgm:spPr/>
    </dgm:pt>
    <dgm:pt modelId="{555B8BBE-A727-4BA3-A1CF-D6097D80C7CE}" type="pres">
      <dgm:prSet presAssocID="{EEEA49C8-BA73-4D06-B3A3-446A7DD6DE2C}" presName="BalanceSpacing" presStyleCnt="0"/>
      <dgm:spPr/>
    </dgm:pt>
    <dgm:pt modelId="{8818B15B-1FAF-4261-A234-D1F440E5617B}" type="pres">
      <dgm:prSet presAssocID="{EEEA49C8-BA73-4D06-B3A3-446A7DD6DE2C}" presName="BalanceSpacing1" presStyleCnt="0"/>
      <dgm:spPr/>
    </dgm:pt>
    <dgm:pt modelId="{59866CA8-CA87-4784-9264-36F292AE8EA6}" type="pres">
      <dgm:prSet presAssocID="{C544FE5F-13A1-4DA8-81BB-DE3B994D4148}" presName="Accent1Text" presStyleLbl="node1" presStyleIdx="5" presStyleCnt="6"/>
      <dgm:spPr/>
    </dgm:pt>
  </dgm:ptLst>
  <dgm:cxnLst>
    <dgm:cxn modelId="{9E740022-83DA-41BD-ABA0-BDE024F50DC0}" type="presOf" srcId="{7E340FFA-30BC-467E-9B80-6B62220921EA}" destId="{A335B608-8D32-4CA5-B314-CE21598CBAD4}" srcOrd="0" destOrd="0" presId="urn:microsoft.com/office/officeart/2008/layout/AlternatingHexagons"/>
    <dgm:cxn modelId="{8F7B002B-0255-4C43-BEB0-0D95B8BB8EF9}" type="presOf" srcId="{658E78FE-48AA-4550-9626-9D94D2A9771A}" destId="{9CE6B083-E410-4039-9141-C2CEAE6737E8}" srcOrd="0" destOrd="0" presId="urn:microsoft.com/office/officeart/2008/layout/AlternatingHexagons"/>
    <dgm:cxn modelId="{0EE3FA5E-19A4-4DD1-A5C1-5FC7D53F2F91}" type="presOf" srcId="{9E910EE3-66FB-4B9F-9E44-884A7C778D54}" destId="{0B49B098-BAAA-47D3-9A42-709FA6CC15C3}" srcOrd="0" destOrd="0" presId="urn:microsoft.com/office/officeart/2008/layout/AlternatingHexagons"/>
    <dgm:cxn modelId="{50F13044-BB17-4B70-919F-C6777CE177D9}" srcId="{9E910EE3-66FB-4B9F-9E44-884A7C778D54}" destId="{EEEA49C8-BA73-4D06-B3A3-446A7DD6DE2C}" srcOrd="2" destOrd="0" parTransId="{D6CDAE15-DC20-4140-AE92-C554C2488E2D}" sibTransId="{C544FE5F-13A1-4DA8-81BB-DE3B994D4148}"/>
    <dgm:cxn modelId="{53DC7E77-5A0D-4050-BBCB-3137CDD72467}" type="presOf" srcId="{C544FE5F-13A1-4DA8-81BB-DE3B994D4148}" destId="{59866CA8-CA87-4784-9264-36F292AE8EA6}" srcOrd="0" destOrd="0" presId="urn:microsoft.com/office/officeart/2008/layout/AlternatingHexagons"/>
    <dgm:cxn modelId="{F3DDCAA6-406E-40DD-8A78-4FC31C7D2D8C}" srcId="{9E910EE3-66FB-4B9F-9E44-884A7C778D54}" destId="{8EEA94B0-6621-4764-9AAD-09937D88AE7B}" srcOrd="0" destOrd="0" parTransId="{2E23FA9E-775C-48D0-9333-4B84BB4C9C55}" sibTransId="{7E340FFA-30BC-467E-9B80-6B62220921EA}"/>
    <dgm:cxn modelId="{23CA0BE4-5357-49CB-9F80-4C943103FC8E}" type="presOf" srcId="{EEEA49C8-BA73-4D06-B3A3-446A7DD6DE2C}" destId="{D9B6EE9A-2734-4E26-BC2F-B51E70F1774C}" srcOrd="0" destOrd="0" presId="urn:microsoft.com/office/officeart/2008/layout/AlternatingHexagons"/>
    <dgm:cxn modelId="{334128E8-4930-4353-B23F-92AE77EEAA8D}" type="presOf" srcId="{F06F5D19-3985-49A4-8310-6203B5731469}" destId="{5EAA6136-8387-4818-8C11-D9D029B922DE}" srcOrd="0" destOrd="0" presId="urn:microsoft.com/office/officeart/2008/layout/AlternatingHexagons"/>
    <dgm:cxn modelId="{457E5FEA-8122-4927-9D1F-37D8A70E60F3}" type="presOf" srcId="{8EEA94B0-6621-4764-9AAD-09937D88AE7B}" destId="{E6AA8E91-1F7B-4A17-A5C1-89860892B234}" srcOrd="0" destOrd="0" presId="urn:microsoft.com/office/officeart/2008/layout/AlternatingHexagons"/>
    <dgm:cxn modelId="{8FDFF8EE-7D56-4542-B1B7-5B085F3846D0}" srcId="{9E910EE3-66FB-4B9F-9E44-884A7C778D54}" destId="{658E78FE-48AA-4550-9626-9D94D2A9771A}" srcOrd="1" destOrd="0" parTransId="{60A44FEE-D8F2-4626-8196-86FA96747CEC}" sibTransId="{F06F5D19-3985-49A4-8310-6203B5731469}"/>
    <dgm:cxn modelId="{8394336D-9CB7-4EC4-A59B-957DF09673D1}" type="presParOf" srcId="{0B49B098-BAAA-47D3-9A42-709FA6CC15C3}" destId="{BB66C550-69A4-400B-9FD3-F6C18C712FC5}" srcOrd="0" destOrd="0" presId="urn:microsoft.com/office/officeart/2008/layout/AlternatingHexagons"/>
    <dgm:cxn modelId="{A4917540-3C2A-416D-BEB4-AE9162D8F15D}" type="presParOf" srcId="{BB66C550-69A4-400B-9FD3-F6C18C712FC5}" destId="{E6AA8E91-1F7B-4A17-A5C1-89860892B234}" srcOrd="0" destOrd="0" presId="urn:microsoft.com/office/officeart/2008/layout/AlternatingHexagons"/>
    <dgm:cxn modelId="{EC7DA5B1-BF99-4C8A-8CAB-3509BE4B06D9}" type="presParOf" srcId="{BB66C550-69A4-400B-9FD3-F6C18C712FC5}" destId="{8A91884E-B5E8-4026-BB50-45386551D721}" srcOrd="1" destOrd="0" presId="urn:microsoft.com/office/officeart/2008/layout/AlternatingHexagons"/>
    <dgm:cxn modelId="{9055A199-C25D-4712-8969-B820095E005F}" type="presParOf" srcId="{BB66C550-69A4-400B-9FD3-F6C18C712FC5}" destId="{4AB2B04D-5E7D-4642-BDE0-4678F5B7CA0F}" srcOrd="2" destOrd="0" presId="urn:microsoft.com/office/officeart/2008/layout/AlternatingHexagons"/>
    <dgm:cxn modelId="{F25B0925-CC81-455F-A969-A7F73ACA958A}" type="presParOf" srcId="{BB66C550-69A4-400B-9FD3-F6C18C712FC5}" destId="{CB5D7F9E-D78B-4EA1-9E93-1900EA81933A}" srcOrd="3" destOrd="0" presId="urn:microsoft.com/office/officeart/2008/layout/AlternatingHexagons"/>
    <dgm:cxn modelId="{7F093F72-C6C7-4523-94AD-7EFD3F7BE714}" type="presParOf" srcId="{BB66C550-69A4-400B-9FD3-F6C18C712FC5}" destId="{A335B608-8D32-4CA5-B314-CE21598CBAD4}" srcOrd="4" destOrd="0" presId="urn:microsoft.com/office/officeart/2008/layout/AlternatingHexagons"/>
    <dgm:cxn modelId="{F5C73EA0-7BBF-4DB3-BDA2-6A960A6692AE}" type="presParOf" srcId="{0B49B098-BAAA-47D3-9A42-709FA6CC15C3}" destId="{56981A0A-10EE-4206-A0FC-933ED9B3C3DB}" srcOrd="1" destOrd="0" presId="urn:microsoft.com/office/officeart/2008/layout/AlternatingHexagons"/>
    <dgm:cxn modelId="{956CFCB8-B44B-409C-90A6-9A4DCE1A9336}" type="presParOf" srcId="{0B49B098-BAAA-47D3-9A42-709FA6CC15C3}" destId="{7D5B1FF2-F102-4216-A095-4BF1E4B63401}" srcOrd="2" destOrd="0" presId="urn:microsoft.com/office/officeart/2008/layout/AlternatingHexagons"/>
    <dgm:cxn modelId="{A7AB91E0-153A-43CF-A449-ED2494462918}" type="presParOf" srcId="{7D5B1FF2-F102-4216-A095-4BF1E4B63401}" destId="{9CE6B083-E410-4039-9141-C2CEAE6737E8}" srcOrd="0" destOrd="0" presId="urn:microsoft.com/office/officeart/2008/layout/AlternatingHexagons"/>
    <dgm:cxn modelId="{343C432C-4E02-480D-9C2C-0967AEB9CDB4}" type="presParOf" srcId="{7D5B1FF2-F102-4216-A095-4BF1E4B63401}" destId="{E7B6CFE3-F8B9-4245-96E6-E3958560B847}" srcOrd="1" destOrd="0" presId="urn:microsoft.com/office/officeart/2008/layout/AlternatingHexagons"/>
    <dgm:cxn modelId="{ED2EF07A-C84F-45D7-92FE-CE02F9D699F7}" type="presParOf" srcId="{7D5B1FF2-F102-4216-A095-4BF1E4B63401}" destId="{46391741-3D54-42C6-86F8-A08E67ED66B1}" srcOrd="2" destOrd="0" presId="urn:microsoft.com/office/officeart/2008/layout/AlternatingHexagons"/>
    <dgm:cxn modelId="{0EE3DCB0-1EDF-4E57-908E-02806E4CFAD5}" type="presParOf" srcId="{7D5B1FF2-F102-4216-A095-4BF1E4B63401}" destId="{992498CB-8CF9-4238-8F20-9AE03C730DAE}" srcOrd="3" destOrd="0" presId="urn:microsoft.com/office/officeart/2008/layout/AlternatingHexagons"/>
    <dgm:cxn modelId="{A3F7D47C-D19D-474D-8A2C-F238CABFC5DB}" type="presParOf" srcId="{7D5B1FF2-F102-4216-A095-4BF1E4B63401}" destId="{5EAA6136-8387-4818-8C11-D9D029B922DE}" srcOrd="4" destOrd="0" presId="urn:microsoft.com/office/officeart/2008/layout/AlternatingHexagons"/>
    <dgm:cxn modelId="{8FE2BFC5-2319-4DCA-BBF9-0AC8381F8BA0}" type="presParOf" srcId="{0B49B098-BAAA-47D3-9A42-709FA6CC15C3}" destId="{D263C9C5-4C16-4EA7-B61C-7B48C699AB9D}" srcOrd="3" destOrd="0" presId="urn:microsoft.com/office/officeart/2008/layout/AlternatingHexagons"/>
    <dgm:cxn modelId="{EA4F9307-4E5B-4F0D-9AFF-D02F5AB419B1}" type="presParOf" srcId="{0B49B098-BAAA-47D3-9A42-709FA6CC15C3}" destId="{B1F3CF78-6AEE-4C6D-B185-CBF037084FF4}" srcOrd="4" destOrd="0" presId="urn:microsoft.com/office/officeart/2008/layout/AlternatingHexagons"/>
    <dgm:cxn modelId="{100DF0CC-5344-4CE7-AFCE-011F93380D4F}" type="presParOf" srcId="{B1F3CF78-6AEE-4C6D-B185-CBF037084FF4}" destId="{D9B6EE9A-2734-4E26-BC2F-B51E70F1774C}" srcOrd="0" destOrd="0" presId="urn:microsoft.com/office/officeart/2008/layout/AlternatingHexagons"/>
    <dgm:cxn modelId="{E2EF3F74-E3E6-41E2-9E00-46820B38E4A2}" type="presParOf" srcId="{B1F3CF78-6AEE-4C6D-B185-CBF037084FF4}" destId="{B92D4CFF-13C6-4168-A660-DAC2B8C03708}" srcOrd="1" destOrd="0" presId="urn:microsoft.com/office/officeart/2008/layout/AlternatingHexagons"/>
    <dgm:cxn modelId="{67FBC0B9-2D99-4D97-9D96-D621F6117DE4}" type="presParOf" srcId="{B1F3CF78-6AEE-4C6D-B185-CBF037084FF4}" destId="{555B8BBE-A727-4BA3-A1CF-D6097D80C7CE}" srcOrd="2" destOrd="0" presId="urn:microsoft.com/office/officeart/2008/layout/AlternatingHexagons"/>
    <dgm:cxn modelId="{BA72210D-09CD-4073-824E-0B99B6D2D918}" type="presParOf" srcId="{B1F3CF78-6AEE-4C6D-B185-CBF037084FF4}" destId="{8818B15B-1FAF-4261-A234-D1F440E5617B}" srcOrd="3" destOrd="0" presId="urn:microsoft.com/office/officeart/2008/layout/AlternatingHexagons"/>
    <dgm:cxn modelId="{1096A0A3-8820-4D4B-8D44-9431092769BD}" type="presParOf" srcId="{B1F3CF78-6AEE-4C6D-B185-CBF037084FF4}" destId="{59866CA8-CA87-4784-9264-36F292AE8EA6}"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5DD549-E991-4027-8FA1-DE8790F80597}"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2A64B2C5-9D36-4F43-A253-F1859AACDFAF}">
      <dgm:prSet phldrT="[Text]"/>
      <dgm:spPr/>
      <dgm:t>
        <a:bodyPr/>
        <a:lstStyle/>
        <a:p>
          <a:r>
            <a:rPr lang="en-GB" noProof="0" dirty="0">
              <a:latin typeface="Arial" panose="020B0604020202020204" pitchFamily="34" charset="0"/>
              <a:cs typeface="Arial" panose="020B0604020202020204" pitchFamily="34" charset="0"/>
            </a:rPr>
            <a:t>LTD. Company</a:t>
          </a:r>
        </a:p>
      </dgm:t>
    </dgm:pt>
    <dgm:pt modelId="{907AECFE-211A-4732-9E08-0D11DC99B246}" type="parTrans" cxnId="{1D9949FC-6D3D-4170-BE97-0A04EF6EC901}">
      <dgm:prSet/>
      <dgm:spPr/>
      <dgm:t>
        <a:bodyPr/>
        <a:lstStyle/>
        <a:p>
          <a:endParaRPr lang="en-GB" noProof="0" dirty="0">
            <a:latin typeface="Arial" panose="020B0604020202020204" pitchFamily="34" charset="0"/>
            <a:cs typeface="Arial" panose="020B0604020202020204" pitchFamily="34" charset="0"/>
          </a:endParaRPr>
        </a:p>
      </dgm:t>
    </dgm:pt>
    <dgm:pt modelId="{59E35BC7-32A5-48BB-BC61-E8078DCD93D0}" type="sibTrans" cxnId="{1D9949FC-6D3D-4170-BE97-0A04EF6EC901}">
      <dgm:prSet/>
      <dgm:spPr/>
      <dgm:t>
        <a:bodyPr/>
        <a:lstStyle/>
        <a:p>
          <a:endParaRPr lang="en-GB" noProof="0" dirty="0">
            <a:latin typeface="Arial" panose="020B0604020202020204" pitchFamily="34" charset="0"/>
            <a:cs typeface="Arial" panose="020B0604020202020204" pitchFamily="34" charset="0"/>
          </a:endParaRPr>
        </a:p>
      </dgm:t>
    </dgm:pt>
    <dgm:pt modelId="{876CF2CE-ED8F-4BB4-AA70-A0263CFBEB64}">
      <dgm:prSet phldrT="[Text]"/>
      <dgm:spPr/>
      <dgm:t>
        <a:bodyPr/>
        <a:lstStyle/>
        <a:p>
          <a:r>
            <a:rPr lang="en-GB" noProof="0" dirty="0">
              <a:latin typeface="Arial" panose="020B0604020202020204" pitchFamily="34" charset="0"/>
              <a:cs typeface="Arial" panose="020B0604020202020204" pitchFamily="34" charset="0"/>
            </a:rPr>
            <a:t>Cooperative</a:t>
          </a:r>
        </a:p>
      </dgm:t>
    </dgm:pt>
    <dgm:pt modelId="{BA66CE60-F0D0-4468-9265-16AA8AC7A640}" type="parTrans" cxnId="{55C20E31-E450-4CA8-8595-9ADCAB3929AF}">
      <dgm:prSet/>
      <dgm:spPr/>
      <dgm:t>
        <a:bodyPr/>
        <a:lstStyle/>
        <a:p>
          <a:endParaRPr lang="en-GB" noProof="0" dirty="0">
            <a:latin typeface="Arial" panose="020B0604020202020204" pitchFamily="34" charset="0"/>
            <a:cs typeface="Arial" panose="020B0604020202020204" pitchFamily="34" charset="0"/>
          </a:endParaRPr>
        </a:p>
      </dgm:t>
    </dgm:pt>
    <dgm:pt modelId="{B4FFC71D-3566-4AE8-B554-979C7512CA91}" type="sibTrans" cxnId="{55C20E31-E450-4CA8-8595-9ADCAB3929AF}">
      <dgm:prSet/>
      <dgm:spPr/>
      <dgm:t>
        <a:bodyPr/>
        <a:lstStyle/>
        <a:p>
          <a:endParaRPr lang="en-GB" noProof="0" dirty="0">
            <a:latin typeface="Arial" panose="020B0604020202020204" pitchFamily="34" charset="0"/>
            <a:cs typeface="Arial" panose="020B0604020202020204" pitchFamily="34" charset="0"/>
          </a:endParaRPr>
        </a:p>
      </dgm:t>
    </dgm:pt>
    <dgm:pt modelId="{A204805F-D0A0-410E-A758-F244D707ADE3}" type="pres">
      <dgm:prSet presAssocID="{715DD549-E991-4027-8FA1-DE8790F80597}" presName="compositeShape" presStyleCnt="0">
        <dgm:presLayoutVars>
          <dgm:chMax val="2"/>
          <dgm:dir/>
          <dgm:resizeHandles val="exact"/>
        </dgm:presLayoutVars>
      </dgm:prSet>
      <dgm:spPr/>
    </dgm:pt>
    <dgm:pt modelId="{4AD09D25-F604-4D63-AE66-7D4F4F19E105}" type="pres">
      <dgm:prSet presAssocID="{715DD549-E991-4027-8FA1-DE8790F80597}" presName="ribbon" presStyleLbl="node1" presStyleIdx="0" presStyleCnt="1"/>
      <dgm:spPr>
        <a:solidFill>
          <a:srgbClr val="00B050"/>
        </a:solidFill>
      </dgm:spPr>
    </dgm:pt>
    <dgm:pt modelId="{588D6284-DE99-44DC-82C4-2433238A37D5}" type="pres">
      <dgm:prSet presAssocID="{715DD549-E991-4027-8FA1-DE8790F80597}" presName="leftArrowText" presStyleLbl="node1" presStyleIdx="0" presStyleCnt="1">
        <dgm:presLayoutVars>
          <dgm:chMax val="0"/>
          <dgm:bulletEnabled val="1"/>
        </dgm:presLayoutVars>
      </dgm:prSet>
      <dgm:spPr/>
    </dgm:pt>
    <dgm:pt modelId="{CF39EAC2-19EA-4EC0-B2A5-1EF6C2D3CC2D}" type="pres">
      <dgm:prSet presAssocID="{715DD549-E991-4027-8FA1-DE8790F80597}" presName="rightArrowText" presStyleLbl="node1" presStyleIdx="0" presStyleCnt="1">
        <dgm:presLayoutVars>
          <dgm:chMax val="0"/>
          <dgm:bulletEnabled val="1"/>
        </dgm:presLayoutVars>
      </dgm:prSet>
      <dgm:spPr/>
    </dgm:pt>
  </dgm:ptLst>
  <dgm:cxnLst>
    <dgm:cxn modelId="{55C20E31-E450-4CA8-8595-9ADCAB3929AF}" srcId="{715DD549-E991-4027-8FA1-DE8790F80597}" destId="{876CF2CE-ED8F-4BB4-AA70-A0263CFBEB64}" srcOrd="1" destOrd="0" parTransId="{BA66CE60-F0D0-4468-9265-16AA8AC7A640}" sibTransId="{B4FFC71D-3566-4AE8-B554-979C7512CA91}"/>
    <dgm:cxn modelId="{4104DC41-C9FB-4B33-A86C-4CBEEA867CC0}" type="presOf" srcId="{715DD549-E991-4027-8FA1-DE8790F80597}" destId="{A204805F-D0A0-410E-A758-F244D707ADE3}" srcOrd="0" destOrd="0" presId="urn:microsoft.com/office/officeart/2005/8/layout/arrow6"/>
    <dgm:cxn modelId="{445DEBCC-270B-4B00-AD40-A651ADA9BC09}" type="presOf" srcId="{2A64B2C5-9D36-4F43-A253-F1859AACDFAF}" destId="{588D6284-DE99-44DC-82C4-2433238A37D5}" srcOrd="0" destOrd="0" presId="urn:microsoft.com/office/officeart/2005/8/layout/arrow6"/>
    <dgm:cxn modelId="{6CC121D8-DAD5-479F-88EB-167B4A38C3C6}" type="presOf" srcId="{876CF2CE-ED8F-4BB4-AA70-A0263CFBEB64}" destId="{CF39EAC2-19EA-4EC0-B2A5-1EF6C2D3CC2D}" srcOrd="0" destOrd="0" presId="urn:microsoft.com/office/officeart/2005/8/layout/arrow6"/>
    <dgm:cxn modelId="{1D9949FC-6D3D-4170-BE97-0A04EF6EC901}" srcId="{715DD549-E991-4027-8FA1-DE8790F80597}" destId="{2A64B2C5-9D36-4F43-A253-F1859AACDFAF}" srcOrd="0" destOrd="0" parTransId="{907AECFE-211A-4732-9E08-0D11DC99B246}" sibTransId="{59E35BC7-32A5-48BB-BC61-E8078DCD93D0}"/>
    <dgm:cxn modelId="{C493E30B-4E54-45BB-9C7A-911770FE4AE4}" type="presParOf" srcId="{A204805F-D0A0-410E-A758-F244D707ADE3}" destId="{4AD09D25-F604-4D63-AE66-7D4F4F19E105}" srcOrd="0" destOrd="0" presId="urn:microsoft.com/office/officeart/2005/8/layout/arrow6"/>
    <dgm:cxn modelId="{A85321B2-46A8-46F9-8ACE-2DE200492116}" type="presParOf" srcId="{A204805F-D0A0-410E-A758-F244D707ADE3}" destId="{588D6284-DE99-44DC-82C4-2433238A37D5}" srcOrd="1" destOrd="0" presId="urn:microsoft.com/office/officeart/2005/8/layout/arrow6"/>
    <dgm:cxn modelId="{4E26B936-508F-4A0C-AE07-D62CF5D53E29}" type="presParOf" srcId="{A204805F-D0A0-410E-A758-F244D707ADE3}" destId="{CF39EAC2-19EA-4EC0-B2A5-1EF6C2D3CC2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FF17A1-C39B-4F92-90B5-9D08F279DDA9}"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GB"/>
        </a:p>
      </dgm:t>
    </dgm:pt>
    <dgm:pt modelId="{69D94CAA-D2AF-47C2-8995-73F86478E227}">
      <dgm:prSet phldrT="[Text]" custT="1"/>
      <dgm:spPr>
        <a:solidFill>
          <a:srgbClr val="7030A0">
            <a:alpha val="76000"/>
          </a:srgbClr>
        </a:solidFill>
        <a:ln>
          <a:solidFill>
            <a:schemeClr val="bg1"/>
          </a:solidFill>
        </a:ln>
      </dgm:spPr>
      <dgm:t>
        <a:bodyPr/>
        <a:lstStyle/>
        <a:p>
          <a:pPr algn="l">
            <a:spcAft>
              <a:spcPts val="200"/>
            </a:spcAft>
          </a:pPr>
          <a:r>
            <a:rPr lang="en-GB" sz="2400" b="1" noProof="0" dirty="0">
              <a:solidFill>
                <a:schemeClr val="bg1"/>
              </a:solidFill>
              <a:latin typeface="Calibri" panose="020F0502020204030204" pitchFamily="34" charset="0"/>
            </a:rPr>
            <a:t>GRAPE CLUSTER</a:t>
          </a:r>
        </a:p>
        <a:p>
          <a:pPr algn="l">
            <a:spcAft>
              <a:spcPts val="200"/>
            </a:spcAft>
          </a:pPr>
          <a:r>
            <a:rPr lang="en-GB" sz="1600" b="1" noProof="0" dirty="0">
              <a:latin typeface="Calibri" panose="020F0502020204030204" pitchFamily="34" charset="0"/>
            </a:rPr>
            <a:t>1.  Production</a:t>
          </a:r>
        </a:p>
        <a:p>
          <a:pPr algn="l">
            <a:spcAft>
              <a:spcPts val="200"/>
            </a:spcAft>
          </a:pPr>
          <a:r>
            <a:rPr lang="en-GB" sz="1400" b="1" noProof="0" dirty="0">
              <a:latin typeface="Calibri" panose="020F0502020204030204" pitchFamily="34" charset="0"/>
            </a:rPr>
            <a:t>(Pruning, soil cultivation, fertilizing	</a:t>
          </a:r>
        </a:p>
        <a:p>
          <a:pPr algn="l">
            <a:spcAft>
              <a:spcPts val="200"/>
            </a:spcAft>
          </a:pPr>
          <a:r>
            <a:rPr lang="en-GB" sz="1400" b="1" noProof="0" dirty="0">
              <a:latin typeface="Calibri" panose="020F0502020204030204" pitchFamily="34" charset="0"/>
            </a:rPr>
            <a:t>irrigation system, pest, weed </a:t>
          </a:r>
        </a:p>
        <a:p>
          <a:pPr algn="l">
            <a:spcAft>
              <a:spcPts val="200"/>
            </a:spcAft>
          </a:pPr>
          <a:r>
            <a:rPr lang="en-GB" sz="1400" b="1" noProof="0" dirty="0">
              <a:latin typeface="Calibri" panose="020F0502020204030204" pitchFamily="34" charset="0"/>
            </a:rPr>
            <a:t>and disease control, harvesting)</a:t>
          </a:r>
        </a:p>
        <a:p>
          <a:pPr algn="l">
            <a:spcAft>
              <a:spcPts val="200"/>
            </a:spcAft>
          </a:pPr>
          <a:r>
            <a:rPr lang="en-GB" sz="1600" b="1" noProof="0" dirty="0">
              <a:latin typeface="Calibri" panose="020F0502020204030204" pitchFamily="34" charset="0"/>
            </a:rPr>
            <a:t>2. Processing	</a:t>
          </a:r>
        </a:p>
        <a:p>
          <a:pPr algn="l">
            <a:spcAft>
              <a:spcPts val="200"/>
            </a:spcAft>
          </a:pPr>
          <a:r>
            <a:rPr lang="en-GB" sz="1600" b="1" noProof="0" dirty="0">
              <a:latin typeface="Calibri" panose="020F0502020204030204" pitchFamily="34" charset="0"/>
            </a:rPr>
            <a:t>3. Packaging</a:t>
          </a:r>
          <a:endParaRPr lang="en-GB" sz="1600" b="1" baseline="0" noProof="0" dirty="0">
            <a:latin typeface="Calibri" panose="020F0502020204030204" pitchFamily="34" charset="0"/>
          </a:endParaRPr>
        </a:p>
      </dgm:t>
    </dgm:pt>
    <dgm:pt modelId="{3C95F812-3E38-4EE9-8B25-308FD8653C6E}" type="parTrans" cxnId="{7D330BC2-8737-45EA-A611-15E06F6A637A}">
      <dgm:prSet/>
      <dgm:spPr>
        <a:solidFill>
          <a:schemeClr val="accent6">
            <a:lumMod val="75000"/>
          </a:schemeClr>
        </a:solidFill>
      </dgm:spPr>
      <dgm:t>
        <a:bodyPr/>
        <a:lstStyle/>
        <a:p>
          <a:endParaRPr lang="en-GB" sz="2000" b="1" noProof="0" dirty="0">
            <a:latin typeface="Calibri" panose="020F0502020204030204" pitchFamily="34" charset="0"/>
          </a:endParaRPr>
        </a:p>
      </dgm:t>
    </dgm:pt>
    <dgm:pt modelId="{6486F50A-E3AC-491B-94E0-78CDD131E037}" type="sibTrans" cxnId="{7D330BC2-8737-45EA-A611-15E06F6A637A}">
      <dgm:prSet/>
      <dgm:spPr/>
      <dgm:t>
        <a:bodyPr/>
        <a:lstStyle/>
        <a:p>
          <a:endParaRPr lang="en-GB" sz="2000" b="1" noProof="0" dirty="0">
            <a:latin typeface="Calibri" panose="020F0502020204030204" pitchFamily="34" charset="0"/>
          </a:endParaRPr>
        </a:p>
      </dgm:t>
    </dgm:pt>
    <dgm:pt modelId="{07F0DA0E-8856-4F48-8F6F-14C6660AEE4A}">
      <dgm:prSet phldrT="[Text]" custT="1"/>
      <dgm:spPr>
        <a:solidFill>
          <a:srgbClr val="00B050">
            <a:alpha val="69000"/>
          </a:srgbClr>
        </a:solidFill>
      </dgm:spPr>
      <dgm:t>
        <a:bodyPr/>
        <a:lstStyle/>
        <a:p>
          <a:r>
            <a:rPr lang="en-GB" sz="1800" b="1" baseline="0" noProof="0" dirty="0">
              <a:solidFill>
                <a:schemeClr val="bg1"/>
              </a:solidFill>
              <a:latin typeface="Calibri" panose="020F0502020204030204" pitchFamily="34" charset="0"/>
            </a:rPr>
            <a:t>OUTSOURCING</a:t>
          </a:r>
          <a:r>
            <a:rPr lang="en-GB" sz="1600" b="1" baseline="0" noProof="0" dirty="0">
              <a:solidFill>
                <a:schemeClr val="bg1"/>
              </a:solidFill>
              <a:latin typeface="Calibri" panose="020F0502020204030204" pitchFamily="34" charset="0"/>
            </a:rPr>
            <a:t>  </a:t>
          </a:r>
        </a:p>
        <a:p>
          <a:r>
            <a:rPr lang="en-GB" sz="1600" b="1" baseline="0" noProof="0" dirty="0">
              <a:latin typeface="Calibri" panose="020F0502020204030204" pitchFamily="34" charset="0"/>
            </a:rPr>
            <a:t>2. Processing</a:t>
          </a:r>
        </a:p>
        <a:p>
          <a:r>
            <a:rPr lang="en-GB" sz="1600" b="1" baseline="0" noProof="0" dirty="0">
              <a:latin typeface="Calibri" panose="020F0502020204030204" pitchFamily="34" charset="0"/>
            </a:rPr>
            <a:t>3. Packaging</a:t>
          </a:r>
        </a:p>
      </dgm:t>
    </dgm:pt>
    <dgm:pt modelId="{A4B8A229-9569-49F2-913B-4835981740C3}" type="parTrans" cxnId="{B7935F87-DB62-4296-ABFA-BE24BE0EA8C9}">
      <dgm:prSet/>
      <dgm:spPr>
        <a:solidFill>
          <a:srgbClr val="00B050">
            <a:alpha val="65000"/>
          </a:srgbClr>
        </a:solidFill>
      </dgm:spPr>
      <dgm:t>
        <a:bodyPr/>
        <a:lstStyle/>
        <a:p>
          <a:endParaRPr lang="en-GB" sz="2000" b="1" noProof="0" dirty="0">
            <a:latin typeface="Calibri" panose="020F0502020204030204" pitchFamily="34" charset="0"/>
          </a:endParaRPr>
        </a:p>
      </dgm:t>
    </dgm:pt>
    <dgm:pt modelId="{6DCAB6FC-205D-4D38-BB7F-09A86CBFE654}" type="sibTrans" cxnId="{B7935F87-DB62-4296-ABFA-BE24BE0EA8C9}">
      <dgm:prSet/>
      <dgm:spPr/>
      <dgm:t>
        <a:bodyPr/>
        <a:lstStyle/>
        <a:p>
          <a:endParaRPr lang="en-GB" sz="2000" b="1" noProof="0" dirty="0">
            <a:latin typeface="Calibri" panose="020F0502020204030204" pitchFamily="34" charset="0"/>
          </a:endParaRPr>
        </a:p>
      </dgm:t>
    </dgm:pt>
    <dgm:pt modelId="{241BE11B-4645-4C50-850B-28A51FACE82D}">
      <dgm:prSet phldrT="[Text]" custT="1"/>
      <dgm:spPr>
        <a:solidFill>
          <a:schemeClr val="accent1">
            <a:lumMod val="50000"/>
            <a:alpha val="90000"/>
          </a:schemeClr>
        </a:solidFill>
        <a:ln>
          <a:solidFill>
            <a:schemeClr val="bg1"/>
          </a:solidFill>
        </a:ln>
      </dgm:spPr>
      <dgm:t>
        <a:bodyPr/>
        <a:lstStyle/>
        <a:p>
          <a:r>
            <a:rPr lang="en-GB" sz="2800" b="1" noProof="0" dirty="0">
              <a:solidFill>
                <a:schemeClr val="bg1"/>
              </a:solidFill>
              <a:latin typeface="Calibri" panose="020F0502020204030204" pitchFamily="34" charset="0"/>
            </a:rPr>
            <a:t>UMBRELLA CLUSTER</a:t>
          </a:r>
        </a:p>
        <a:p>
          <a:r>
            <a:rPr lang="en-GB" sz="1600" b="1" noProof="0" dirty="0">
              <a:solidFill>
                <a:schemeClr val="bg1"/>
              </a:solidFill>
              <a:latin typeface="Calibri" panose="020F0502020204030204" pitchFamily="34" charset="0"/>
            </a:rPr>
            <a:t>1. Common Cold storage </a:t>
          </a:r>
        </a:p>
        <a:p>
          <a:r>
            <a:rPr lang="en-GB" sz="1600" b="1" noProof="0" dirty="0">
              <a:solidFill>
                <a:schemeClr val="bg1"/>
              </a:solidFill>
              <a:latin typeface="Calibri" panose="020F0502020204030204" pitchFamily="34" charset="0"/>
            </a:rPr>
            <a:t>2. Marketing &amp; Branding activities</a:t>
          </a:r>
        </a:p>
        <a:p>
          <a:r>
            <a:rPr lang="en-GB" sz="1600" b="1" noProof="0" dirty="0">
              <a:solidFill>
                <a:schemeClr val="bg1"/>
              </a:solidFill>
              <a:latin typeface="Calibri" panose="020F0502020204030204" pitchFamily="34" charset="0"/>
            </a:rPr>
            <a:t>3. Sales &amp; Distribution activities</a:t>
          </a:r>
        </a:p>
      </dgm:t>
    </dgm:pt>
    <dgm:pt modelId="{56AF3081-38AD-4FF4-8233-64A31A289E14}" type="parTrans" cxnId="{DBFBAB25-9310-4626-883C-8008EBC4233D}">
      <dgm:prSet/>
      <dgm:spPr>
        <a:solidFill>
          <a:schemeClr val="accent6">
            <a:lumMod val="75000"/>
          </a:schemeClr>
        </a:solidFill>
      </dgm:spPr>
      <dgm:t>
        <a:bodyPr/>
        <a:lstStyle/>
        <a:p>
          <a:endParaRPr lang="en-GB" sz="2000" b="1" noProof="0" dirty="0">
            <a:latin typeface="Calibri" panose="020F0502020204030204" pitchFamily="34" charset="0"/>
          </a:endParaRPr>
        </a:p>
      </dgm:t>
    </dgm:pt>
    <dgm:pt modelId="{82EDBA83-3E65-4FAF-B380-B79C82E9D46A}" type="sibTrans" cxnId="{DBFBAB25-9310-4626-883C-8008EBC4233D}">
      <dgm:prSet/>
      <dgm:spPr/>
      <dgm:t>
        <a:bodyPr/>
        <a:lstStyle/>
        <a:p>
          <a:endParaRPr lang="en-GB" sz="2000" b="1" noProof="0" dirty="0">
            <a:latin typeface="Calibri" panose="020F0502020204030204" pitchFamily="34" charset="0"/>
          </a:endParaRPr>
        </a:p>
      </dgm:t>
    </dgm:pt>
    <dgm:pt modelId="{4FEEF17D-FD67-4C3A-98B6-B980DB3AC936}">
      <dgm:prSet phldrT="[Text]" custT="1"/>
      <dgm:spPr>
        <a:solidFill>
          <a:srgbClr val="00B050">
            <a:alpha val="69000"/>
          </a:srgbClr>
        </a:solidFill>
        <a:ln>
          <a:solidFill>
            <a:schemeClr val="bg1"/>
          </a:solidFill>
        </a:ln>
      </dgm:spPr>
      <dgm:t>
        <a:bodyPr/>
        <a:lstStyle/>
        <a:p>
          <a:pPr algn="r">
            <a:spcAft>
              <a:spcPct val="35000"/>
            </a:spcAft>
          </a:pPr>
          <a:r>
            <a:rPr lang="en-GB" sz="2400" b="1" noProof="0" dirty="0">
              <a:solidFill>
                <a:schemeClr val="bg1"/>
              </a:solidFill>
              <a:latin typeface="Calibri" panose="020F0502020204030204" pitchFamily="34" charset="0"/>
            </a:rPr>
            <a:t>OLIVE CLUSTER</a:t>
          </a:r>
        </a:p>
        <a:p>
          <a:pPr algn="r">
            <a:spcAft>
              <a:spcPts val="200"/>
            </a:spcAft>
          </a:pPr>
          <a:r>
            <a:rPr lang="en-GB" sz="1600" b="1" noProof="0" dirty="0">
              <a:latin typeface="Calibri" panose="020F0502020204030204" pitchFamily="34" charset="0"/>
            </a:rPr>
            <a:t>1. Production</a:t>
          </a:r>
        </a:p>
        <a:p>
          <a:pPr algn="r">
            <a:spcAft>
              <a:spcPts val="200"/>
            </a:spcAft>
          </a:pPr>
          <a:r>
            <a:rPr lang="en-GB" sz="1400" b="1" noProof="0" dirty="0">
              <a:latin typeface="Calibri" panose="020F0502020204030204" pitchFamily="34" charset="0"/>
            </a:rPr>
            <a:t>(Pruning, soil cultivation, </a:t>
          </a:r>
        </a:p>
        <a:p>
          <a:pPr algn="r">
            <a:spcAft>
              <a:spcPts val="200"/>
            </a:spcAft>
          </a:pPr>
          <a:r>
            <a:rPr lang="en-GB" sz="1400" b="1" noProof="0" dirty="0">
              <a:latin typeface="Calibri" panose="020F0502020204030204" pitchFamily="34" charset="0"/>
            </a:rPr>
            <a:t>fertilizing, irrigation system </a:t>
          </a:r>
        </a:p>
        <a:p>
          <a:pPr algn="r">
            <a:spcAft>
              <a:spcPts val="200"/>
            </a:spcAft>
          </a:pPr>
          <a:r>
            <a:rPr lang="en-GB" sz="1400" b="1" noProof="0" dirty="0">
              <a:latin typeface="Calibri" panose="020F0502020204030204" pitchFamily="34" charset="0"/>
            </a:rPr>
            <a:t>Pest, weed and disease </a:t>
          </a:r>
        </a:p>
        <a:p>
          <a:pPr algn="r">
            <a:spcAft>
              <a:spcPts val="200"/>
            </a:spcAft>
          </a:pPr>
          <a:r>
            <a:rPr lang="en-GB" sz="1400" b="1" noProof="0" dirty="0">
              <a:latin typeface="Calibri" panose="020F0502020204030204" pitchFamily="34" charset="0"/>
            </a:rPr>
            <a:t>control, harvesting)</a:t>
          </a:r>
          <a:endParaRPr lang="en-GB" sz="1400" b="1" baseline="0" noProof="0" dirty="0">
            <a:latin typeface="Calibri" panose="020F0502020204030204" pitchFamily="34" charset="0"/>
          </a:endParaRPr>
        </a:p>
      </dgm:t>
    </dgm:pt>
    <dgm:pt modelId="{C940F9C6-5D6A-41D4-9DD8-AB97A3CD5C9B}" type="sibTrans" cxnId="{BDB3464B-41EF-40E6-A1DA-0D589823BC97}">
      <dgm:prSet/>
      <dgm:spPr/>
      <dgm:t>
        <a:bodyPr/>
        <a:lstStyle/>
        <a:p>
          <a:endParaRPr lang="en-GB" sz="2000" b="1" noProof="0" dirty="0">
            <a:latin typeface="Calibri" panose="020F0502020204030204" pitchFamily="34" charset="0"/>
          </a:endParaRPr>
        </a:p>
      </dgm:t>
    </dgm:pt>
    <dgm:pt modelId="{A0A34EEB-77E2-4315-923D-E953B442F775}" type="parTrans" cxnId="{BDB3464B-41EF-40E6-A1DA-0D589823BC97}">
      <dgm:prSet/>
      <dgm:spPr>
        <a:solidFill>
          <a:schemeClr val="bg1"/>
        </a:solidFill>
      </dgm:spPr>
      <dgm:t>
        <a:bodyPr/>
        <a:lstStyle/>
        <a:p>
          <a:endParaRPr lang="en-GB" sz="2000" b="1" noProof="0" dirty="0">
            <a:latin typeface="Calibri" panose="020F0502020204030204" pitchFamily="34" charset="0"/>
          </a:endParaRPr>
        </a:p>
      </dgm:t>
    </dgm:pt>
    <dgm:pt modelId="{44E4E965-6FDB-4DC9-B112-28ECADCAE32F}" type="pres">
      <dgm:prSet presAssocID="{F6FF17A1-C39B-4F92-90B5-9D08F279DDA9}" presName="cycle" presStyleCnt="0">
        <dgm:presLayoutVars>
          <dgm:chMax val="1"/>
          <dgm:dir/>
          <dgm:animLvl val="ctr"/>
          <dgm:resizeHandles val="exact"/>
        </dgm:presLayoutVars>
      </dgm:prSet>
      <dgm:spPr/>
    </dgm:pt>
    <dgm:pt modelId="{813BA173-6DF3-4E90-8D3E-3144A80D98DA}" type="pres">
      <dgm:prSet presAssocID="{69D94CAA-D2AF-47C2-8995-73F86478E227}" presName="centerShape" presStyleLbl="node0" presStyleIdx="0" presStyleCnt="1" custScaleX="227832" custScaleY="141761" custLinFactNeighborX="-36697" custLinFactNeighborY="-31648"/>
      <dgm:spPr>
        <a:prstGeom prst="ellipse">
          <a:avLst/>
        </a:prstGeom>
      </dgm:spPr>
    </dgm:pt>
    <dgm:pt modelId="{5FE04559-590E-4160-B7FD-80CFA8E716FB}" type="pres">
      <dgm:prSet presAssocID="{A0A34EEB-77E2-4315-923D-E953B442F775}" presName="parTrans" presStyleLbl="bgSibTrans2D1" presStyleIdx="0" presStyleCnt="3" custAng="2211102" custFlipHor="0" custScaleX="13209" custScaleY="148759" custLinFactY="133203" custLinFactNeighborX="99365" custLinFactNeighborY="200000"/>
      <dgm:spPr>
        <a:prstGeom prst="downArrow">
          <a:avLst/>
        </a:prstGeom>
      </dgm:spPr>
    </dgm:pt>
    <dgm:pt modelId="{BA700618-3314-43A8-8AAA-4B854DA62047}" type="pres">
      <dgm:prSet presAssocID="{4FEEF17D-FD67-4C3A-98B6-B980DB3AC936}" presName="node" presStyleLbl="node1" presStyleIdx="0" presStyleCnt="3" custScaleX="240810" custScaleY="182835" custRadScaleRad="75563" custRadScaleInc="146816">
        <dgm:presLayoutVars>
          <dgm:bulletEnabled val="1"/>
        </dgm:presLayoutVars>
      </dgm:prSet>
      <dgm:spPr>
        <a:prstGeom prst="ellipse">
          <a:avLst/>
        </a:prstGeom>
      </dgm:spPr>
    </dgm:pt>
    <dgm:pt modelId="{8D8F652D-40D3-416F-BA43-3C6819160445}" type="pres">
      <dgm:prSet presAssocID="{A4B8A229-9569-49F2-913B-4835981740C3}" presName="parTrans" presStyleLbl="bgSibTrans2D1" presStyleIdx="1" presStyleCnt="3" custAng="3989219" custScaleX="13618" custScaleY="55629" custLinFactNeighborX="52307" custLinFactNeighborY="-23553"/>
      <dgm:spPr/>
    </dgm:pt>
    <dgm:pt modelId="{99347722-BB5D-42B3-8162-8E1B322FF540}" type="pres">
      <dgm:prSet presAssocID="{07F0DA0E-8856-4F48-8F6F-14C6660AEE4A}" presName="node" presStyleLbl="node1" presStyleIdx="1" presStyleCnt="3" custAng="0" custScaleX="101141" custScaleY="74406" custRadScaleRad="105532" custRadScaleInc="156816">
        <dgm:presLayoutVars>
          <dgm:bulletEnabled val="1"/>
        </dgm:presLayoutVars>
      </dgm:prSet>
      <dgm:spPr>
        <a:prstGeom prst="ellipse">
          <a:avLst/>
        </a:prstGeom>
      </dgm:spPr>
    </dgm:pt>
    <dgm:pt modelId="{65E67902-FE60-4B4F-BF32-DC3625033615}" type="pres">
      <dgm:prSet presAssocID="{56AF3081-38AD-4FF4-8233-64A31A289E14}" presName="parTrans" presStyleLbl="bgSibTrans2D1" presStyleIdx="2" presStyleCnt="3" custAng="11641106" custScaleX="31155" custScaleY="71829" custLinFactY="-22572" custLinFactNeighborX="-80908" custLinFactNeighborY="-100000"/>
      <dgm:spPr/>
    </dgm:pt>
    <dgm:pt modelId="{3CB4BB20-B899-4653-A3EC-962E90983BD8}" type="pres">
      <dgm:prSet presAssocID="{241BE11B-4645-4C50-850B-28A51FACE82D}" presName="node" presStyleLbl="node1" presStyleIdx="2" presStyleCnt="3" custScaleX="131482" custScaleY="169047" custRadScaleRad="24935" custRadScaleInc="-118865">
        <dgm:presLayoutVars>
          <dgm:bulletEnabled val="1"/>
        </dgm:presLayoutVars>
      </dgm:prSet>
      <dgm:spPr>
        <a:prstGeom prst="ellipse">
          <a:avLst/>
        </a:prstGeom>
      </dgm:spPr>
    </dgm:pt>
  </dgm:ptLst>
  <dgm:cxnLst>
    <dgm:cxn modelId="{DBFBAB25-9310-4626-883C-8008EBC4233D}" srcId="{69D94CAA-D2AF-47C2-8995-73F86478E227}" destId="{241BE11B-4645-4C50-850B-28A51FACE82D}" srcOrd="2" destOrd="0" parTransId="{56AF3081-38AD-4FF4-8233-64A31A289E14}" sibTransId="{82EDBA83-3E65-4FAF-B380-B79C82E9D46A}"/>
    <dgm:cxn modelId="{46E86436-19BF-4DAB-BFFE-E387FC0D47C6}" type="presOf" srcId="{A0A34EEB-77E2-4315-923D-E953B442F775}" destId="{5FE04559-590E-4160-B7FD-80CFA8E716FB}" srcOrd="0" destOrd="0" presId="urn:microsoft.com/office/officeart/2005/8/layout/radial4"/>
    <dgm:cxn modelId="{BDB3464B-41EF-40E6-A1DA-0D589823BC97}" srcId="{69D94CAA-D2AF-47C2-8995-73F86478E227}" destId="{4FEEF17D-FD67-4C3A-98B6-B980DB3AC936}" srcOrd="0" destOrd="0" parTransId="{A0A34EEB-77E2-4315-923D-E953B442F775}" sibTransId="{C940F9C6-5D6A-41D4-9DD8-AB97A3CD5C9B}"/>
    <dgm:cxn modelId="{50FCB27D-509F-4255-9A2C-8EC55C1A7278}" type="presOf" srcId="{241BE11B-4645-4C50-850B-28A51FACE82D}" destId="{3CB4BB20-B899-4653-A3EC-962E90983BD8}" srcOrd="0" destOrd="0" presId="urn:microsoft.com/office/officeart/2005/8/layout/radial4"/>
    <dgm:cxn modelId="{B7935F87-DB62-4296-ABFA-BE24BE0EA8C9}" srcId="{69D94CAA-D2AF-47C2-8995-73F86478E227}" destId="{07F0DA0E-8856-4F48-8F6F-14C6660AEE4A}" srcOrd="1" destOrd="0" parTransId="{A4B8A229-9569-49F2-913B-4835981740C3}" sibTransId="{6DCAB6FC-205D-4D38-BB7F-09A86CBFE654}"/>
    <dgm:cxn modelId="{0474268B-11BD-4A06-9253-42D2A3C97975}" type="presOf" srcId="{56AF3081-38AD-4FF4-8233-64A31A289E14}" destId="{65E67902-FE60-4B4F-BF32-DC3625033615}" srcOrd="0" destOrd="0" presId="urn:microsoft.com/office/officeart/2005/8/layout/radial4"/>
    <dgm:cxn modelId="{196468B1-5471-497D-9169-2A86943F62B9}" type="presOf" srcId="{A4B8A229-9569-49F2-913B-4835981740C3}" destId="{8D8F652D-40D3-416F-BA43-3C6819160445}" srcOrd="0" destOrd="0" presId="urn:microsoft.com/office/officeart/2005/8/layout/radial4"/>
    <dgm:cxn modelId="{DA3726BB-D1EF-418F-A178-D854C23EC3B8}" type="presOf" srcId="{4FEEF17D-FD67-4C3A-98B6-B980DB3AC936}" destId="{BA700618-3314-43A8-8AAA-4B854DA62047}" srcOrd="0" destOrd="0" presId="urn:microsoft.com/office/officeart/2005/8/layout/radial4"/>
    <dgm:cxn modelId="{7D330BC2-8737-45EA-A611-15E06F6A637A}" srcId="{F6FF17A1-C39B-4F92-90B5-9D08F279DDA9}" destId="{69D94CAA-D2AF-47C2-8995-73F86478E227}" srcOrd="0" destOrd="0" parTransId="{3C95F812-3E38-4EE9-8B25-308FD8653C6E}" sibTransId="{6486F50A-E3AC-491B-94E0-78CDD131E037}"/>
    <dgm:cxn modelId="{5C5340C5-4AF6-48D7-AC0A-CAAFD4EF53F6}" type="presOf" srcId="{07F0DA0E-8856-4F48-8F6F-14C6660AEE4A}" destId="{99347722-BB5D-42B3-8162-8E1B322FF540}" srcOrd="0" destOrd="0" presId="urn:microsoft.com/office/officeart/2005/8/layout/radial4"/>
    <dgm:cxn modelId="{72D599D5-EF47-41A9-91D1-17B57AA0DD58}" type="presOf" srcId="{69D94CAA-D2AF-47C2-8995-73F86478E227}" destId="{813BA173-6DF3-4E90-8D3E-3144A80D98DA}" srcOrd="0" destOrd="0" presId="urn:microsoft.com/office/officeart/2005/8/layout/radial4"/>
    <dgm:cxn modelId="{04E116F0-FF3D-426F-8D9B-D414D4E12F94}" type="presOf" srcId="{F6FF17A1-C39B-4F92-90B5-9D08F279DDA9}" destId="{44E4E965-6FDB-4DC9-B112-28ECADCAE32F}" srcOrd="0" destOrd="0" presId="urn:microsoft.com/office/officeart/2005/8/layout/radial4"/>
    <dgm:cxn modelId="{A60177CC-9787-4CAA-8F6A-81B8C1237F65}" type="presParOf" srcId="{44E4E965-6FDB-4DC9-B112-28ECADCAE32F}" destId="{813BA173-6DF3-4E90-8D3E-3144A80D98DA}" srcOrd="0" destOrd="0" presId="urn:microsoft.com/office/officeart/2005/8/layout/radial4"/>
    <dgm:cxn modelId="{60D9B3FB-3AB3-4CB1-A45C-90E67E252FC3}" type="presParOf" srcId="{44E4E965-6FDB-4DC9-B112-28ECADCAE32F}" destId="{5FE04559-590E-4160-B7FD-80CFA8E716FB}" srcOrd="1" destOrd="0" presId="urn:microsoft.com/office/officeart/2005/8/layout/radial4"/>
    <dgm:cxn modelId="{E20A4A7F-2E57-4FC1-A21A-10C04AB13B45}" type="presParOf" srcId="{44E4E965-6FDB-4DC9-B112-28ECADCAE32F}" destId="{BA700618-3314-43A8-8AAA-4B854DA62047}" srcOrd="2" destOrd="0" presId="urn:microsoft.com/office/officeart/2005/8/layout/radial4"/>
    <dgm:cxn modelId="{77625FA8-64E4-4AF9-B604-A6DD16757979}" type="presParOf" srcId="{44E4E965-6FDB-4DC9-B112-28ECADCAE32F}" destId="{8D8F652D-40D3-416F-BA43-3C6819160445}" srcOrd="3" destOrd="0" presId="urn:microsoft.com/office/officeart/2005/8/layout/radial4"/>
    <dgm:cxn modelId="{7BE2689F-85B9-4996-B6A1-E3561C5BEB08}" type="presParOf" srcId="{44E4E965-6FDB-4DC9-B112-28ECADCAE32F}" destId="{99347722-BB5D-42B3-8162-8E1B322FF540}" srcOrd="4" destOrd="0" presId="urn:microsoft.com/office/officeart/2005/8/layout/radial4"/>
    <dgm:cxn modelId="{088C3655-623D-414F-9E35-EF2EF643B415}" type="presParOf" srcId="{44E4E965-6FDB-4DC9-B112-28ECADCAE32F}" destId="{65E67902-FE60-4B4F-BF32-DC3625033615}" srcOrd="5" destOrd="0" presId="urn:microsoft.com/office/officeart/2005/8/layout/radial4"/>
    <dgm:cxn modelId="{9AF61CD5-9766-4222-A7C9-5D3335CF68B1}" type="presParOf" srcId="{44E4E965-6FDB-4DC9-B112-28ECADCAE32F}" destId="{3CB4BB20-B899-4653-A3EC-962E90983BD8}" srcOrd="6" destOrd="0" presId="urn:microsoft.com/office/officeart/2005/8/layout/radial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E89540-56D6-4CF7-9C4E-54C64284478C}"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943ED87D-B070-4269-B3C8-29943EF7A7C9}">
      <dgm:prSet phldrT="[Text]" custT="1"/>
      <dgm:spPr>
        <a:solidFill>
          <a:srgbClr val="92D050"/>
        </a:solidFill>
      </dgm:spPr>
      <dgm:t>
        <a:bodyPr/>
        <a:lstStyle/>
        <a:p>
          <a:pPr algn="l"/>
          <a:r>
            <a:rPr lang="tr-TR" sz="3600" b="1" i="1" noProof="0" dirty="0"/>
            <a:t>Burun</a:t>
          </a:r>
          <a:r>
            <a:rPr lang="en-GB" sz="3600" b="1" noProof="0" dirty="0"/>
            <a:t> oil </a:t>
          </a:r>
        </a:p>
        <a:p>
          <a:pPr algn="l"/>
          <a:r>
            <a:rPr lang="en-GB" sz="1800" b="0" noProof="0" dirty="0"/>
            <a:t>(English 'flower of the oil',  French 'fleur </a:t>
          </a:r>
          <a:r>
            <a:rPr lang="fr-BE" sz="1800" b="0" noProof="0" dirty="0"/>
            <a:t>d'huile</a:t>
          </a:r>
          <a:r>
            <a:rPr lang="en-GB" sz="1800" b="0" noProof="0" dirty="0"/>
            <a:t>')</a:t>
          </a:r>
          <a:endParaRPr lang="en-GB" sz="2400" b="1" noProof="0" dirty="0"/>
        </a:p>
      </dgm:t>
    </dgm:pt>
    <dgm:pt modelId="{4011ECE5-8075-4A0C-B74C-C07AD4CB114C}" type="parTrans" cxnId="{8EAA37F3-D184-4BC3-B6D1-2FA112D5A184}">
      <dgm:prSet/>
      <dgm:spPr/>
      <dgm:t>
        <a:bodyPr/>
        <a:lstStyle/>
        <a:p>
          <a:endParaRPr lang="en-US"/>
        </a:p>
      </dgm:t>
    </dgm:pt>
    <dgm:pt modelId="{048AC6CD-0AFB-4284-856E-2712D86B9522}" type="sibTrans" cxnId="{8EAA37F3-D184-4BC3-B6D1-2FA112D5A184}">
      <dgm:prSet/>
      <dgm:spPr/>
      <dgm:t>
        <a:bodyPr/>
        <a:lstStyle/>
        <a:p>
          <a:endParaRPr lang="en-US"/>
        </a:p>
      </dgm:t>
    </dgm:pt>
    <dgm:pt modelId="{A18CCD57-2CFE-4CF0-AB9C-BF6C3CA3DA0A}">
      <dgm:prSet phldrT="[Text]" custT="1"/>
      <dgm:spPr>
        <a:solidFill>
          <a:srgbClr val="92D050"/>
        </a:solidFill>
      </dgm:spPr>
      <dgm:t>
        <a:bodyPr/>
        <a:lstStyle/>
        <a:p>
          <a:pPr algn="l"/>
          <a:r>
            <a:rPr lang="en-GB" sz="3600" b="1" noProof="0" dirty="0"/>
            <a:t>Olive Oil</a:t>
          </a:r>
        </a:p>
        <a:p>
          <a:pPr algn="l"/>
          <a:r>
            <a:rPr lang="en-GB" sz="2000" b="0" noProof="0" dirty="0"/>
            <a:t>Cold pressed extra virgin olive oil</a:t>
          </a:r>
          <a:endParaRPr lang="en-GB" sz="2000" noProof="0" dirty="0"/>
        </a:p>
      </dgm:t>
    </dgm:pt>
    <dgm:pt modelId="{7BB4576D-06EF-4803-BA57-14C6F24F872D}" type="parTrans" cxnId="{A4512A65-C142-46BA-89EF-77C57FDBFF3F}">
      <dgm:prSet/>
      <dgm:spPr/>
      <dgm:t>
        <a:bodyPr/>
        <a:lstStyle/>
        <a:p>
          <a:endParaRPr lang="en-US"/>
        </a:p>
      </dgm:t>
    </dgm:pt>
    <dgm:pt modelId="{CC239D29-BCC9-4287-BC25-55927E9EEA0C}" type="sibTrans" cxnId="{A4512A65-C142-46BA-89EF-77C57FDBFF3F}">
      <dgm:prSet/>
      <dgm:spPr/>
      <dgm:t>
        <a:bodyPr/>
        <a:lstStyle/>
        <a:p>
          <a:endParaRPr lang="en-US"/>
        </a:p>
      </dgm:t>
    </dgm:pt>
    <dgm:pt modelId="{F281DF62-2CE8-49E2-908C-57C1A6FB534E}">
      <dgm:prSet phldrT="[Text]" custT="1"/>
      <dgm:spPr>
        <a:solidFill>
          <a:srgbClr val="92D050"/>
        </a:solidFill>
      </dgm:spPr>
      <dgm:t>
        <a:bodyPr/>
        <a:lstStyle/>
        <a:p>
          <a:pPr algn="l"/>
          <a:r>
            <a:rPr lang="en-GB" sz="3600" b="1" noProof="0" dirty="0"/>
            <a:t>Table Olives</a:t>
          </a:r>
        </a:p>
      </dgm:t>
    </dgm:pt>
    <dgm:pt modelId="{CB5D5B31-DF25-4C76-8498-DF3787DE2DC3}" type="parTrans" cxnId="{9B39EA36-18A0-4A78-8E44-E79CB5058613}">
      <dgm:prSet/>
      <dgm:spPr/>
      <dgm:t>
        <a:bodyPr/>
        <a:lstStyle/>
        <a:p>
          <a:endParaRPr lang="en-US"/>
        </a:p>
      </dgm:t>
    </dgm:pt>
    <dgm:pt modelId="{EDF592AA-3CB5-4983-A473-93CE045F355B}" type="sibTrans" cxnId="{9B39EA36-18A0-4A78-8E44-E79CB5058613}">
      <dgm:prSet/>
      <dgm:spPr/>
      <dgm:t>
        <a:bodyPr/>
        <a:lstStyle/>
        <a:p>
          <a:endParaRPr lang="en-US"/>
        </a:p>
      </dgm:t>
    </dgm:pt>
    <dgm:pt modelId="{C4FDD40F-5557-4E3D-B41D-BDD06B670AF9}" type="pres">
      <dgm:prSet presAssocID="{6FE89540-56D6-4CF7-9C4E-54C64284478C}" presName="linearFlow" presStyleCnt="0">
        <dgm:presLayoutVars>
          <dgm:dir/>
          <dgm:resizeHandles val="exact"/>
        </dgm:presLayoutVars>
      </dgm:prSet>
      <dgm:spPr/>
    </dgm:pt>
    <dgm:pt modelId="{39DE274D-A79F-44EE-B7C7-888F6C7F95BB}" type="pres">
      <dgm:prSet presAssocID="{943ED87D-B070-4269-B3C8-29943EF7A7C9}" presName="composite" presStyleCnt="0"/>
      <dgm:spPr/>
    </dgm:pt>
    <dgm:pt modelId="{873D66FD-CD03-4290-951E-3F4990CC86E4}" type="pres">
      <dgm:prSet presAssocID="{943ED87D-B070-4269-B3C8-29943EF7A7C9}"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F38CEF54-1DBA-40A4-88B0-17F0C92BFAC7}" type="pres">
      <dgm:prSet presAssocID="{943ED87D-B070-4269-B3C8-29943EF7A7C9}" presName="txShp" presStyleLbl="node1" presStyleIdx="0" presStyleCnt="3" custScaleX="107966">
        <dgm:presLayoutVars>
          <dgm:bulletEnabled val="1"/>
        </dgm:presLayoutVars>
      </dgm:prSet>
      <dgm:spPr/>
    </dgm:pt>
    <dgm:pt modelId="{2DCBF5D3-3E41-4E92-8DDB-E18E446BFD77}" type="pres">
      <dgm:prSet presAssocID="{048AC6CD-0AFB-4284-856E-2712D86B9522}" presName="spacing" presStyleCnt="0"/>
      <dgm:spPr/>
    </dgm:pt>
    <dgm:pt modelId="{54E90FB9-74DE-49E8-A417-41096190DBCC}" type="pres">
      <dgm:prSet presAssocID="{A18CCD57-2CFE-4CF0-AB9C-BF6C3CA3DA0A}" presName="composite" presStyleCnt="0"/>
      <dgm:spPr/>
    </dgm:pt>
    <dgm:pt modelId="{C7E1E8BF-ED1D-404E-B5ED-5C15C5A975F7}" type="pres">
      <dgm:prSet presAssocID="{A18CCD57-2CFE-4CF0-AB9C-BF6C3CA3DA0A}"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dgm:spPr>
    </dgm:pt>
    <dgm:pt modelId="{9998AD60-F637-4D10-9E36-7F7DFC51D552}" type="pres">
      <dgm:prSet presAssocID="{A18CCD57-2CFE-4CF0-AB9C-BF6C3CA3DA0A}" presName="txShp" presStyleLbl="node1" presStyleIdx="1" presStyleCnt="3" custScaleX="104897">
        <dgm:presLayoutVars>
          <dgm:bulletEnabled val="1"/>
        </dgm:presLayoutVars>
      </dgm:prSet>
      <dgm:spPr/>
    </dgm:pt>
    <dgm:pt modelId="{96568155-88D1-48C0-AA66-99941D92E5C4}" type="pres">
      <dgm:prSet presAssocID="{CC239D29-BCC9-4287-BC25-55927E9EEA0C}" presName="spacing" presStyleCnt="0"/>
      <dgm:spPr/>
    </dgm:pt>
    <dgm:pt modelId="{C37FF3A6-5CA3-49BB-86B8-02F413297423}" type="pres">
      <dgm:prSet presAssocID="{F281DF62-2CE8-49E2-908C-57C1A6FB534E}" presName="composite" presStyleCnt="0"/>
      <dgm:spPr/>
    </dgm:pt>
    <dgm:pt modelId="{D1D96947-B0A3-4682-937B-E36A4442539C}" type="pres">
      <dgm:prSet presAssocID="{F281DF62-2CE8-49E2-908C-57C1A6FB534E}"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118C05E6-F970-41A0-9334-45E0E7B6D12B}" type="pres">
      <dgm:prSet presAssocID="{F281DF62-2CE8-49E2-908C-57C1A6FB534E}" presName="txShp" presStyleLbl="node1" presStyleIdx="2" presStyleCnt="3" custScaleX="104897">
        <dgm:presLayoutVars>
          <dgm:bulletEnabled val="1"/>
        </dgm:presLayoutVars>
      </dgm:prSet>
      <dgm:spPr/>
    </dgm:pt>
  </dgm:ptLst>
  <dgm:cxnLst>
    <dgm:cxn modelId="{93B0F71F-E74A-4E6B-9E5E-D5F8AE517E16}" type="presOf" srcId="{F281DF62-2CE8-49E2-908C-57C1A6FB534E}" destId="{118C05E6-F970-41A0-9334-45E0E7B6D12B}" srcOrd="0" destOrd="0" presId="urn:microsoft.com/office/officeart/2005/8/layout/vList3"/>
    <dgm:cxn modelId="{9B39EA36-18A0-4A78-8E44-E79CB5058613}" srcId="{6FE89540-56D6-4CF7-9C4E-54C64284478C}" destId="{F281DF62-2CE8-49E2-908C-57C1A6FB534E}" srcOrd="2" destOrd="0" parTransId="{CB5D5B31-DF25-4C76-8498-DF3787DE2DC3}" sibTransId="{EDF592AA-3CB5-4983-A473-93CE045F355B}"/>
    <dgm:cxn modelId="{A4512A65-C142-46BA-89EF-77C57FDBFF3F}" srcId="{6FE89540-56D6-4CF7-9C4E-54C64284478C}" destId="{A18CCD57-2CFE-4CF0-AB9C-BF6C3CA3DA0A}" srcOrd="1" destOrd="0" parTransId="{7BB4576D-06EF-4803-BA57-14C6F24F872D}" sibTransId="{CC239D29-BCC9-4287-BC25-55927E9EEA0C}"/>
    <dgm:cxn modelId="{0E4AC094-87B3-4CAF-BCD3-5236DEACC577}" type="presOf" srcId="{A18CCD57-2CFE-4CF0-AB9C-BF6C3CA3DA0A}" destId="{9998AD60-F637-4D10-9E36-7F7DFC51D552}" srcOrd="0" destOrd="0" presId="urn:microsoft.com/office/officeart/2005/8/layout/vList3"/>
    <dgm:cxn modelId="{0E4897DA-1250-4388-81B1-F4E004E5BF30}" type="presOf" srcId="{943ED87D-B070-4269-B3C8-29943EF7A7C9}" destId="{F38CEF54-1DBA-40A4-88B0-17F0C92BFAC7}" srcOrd="0" destOrd="0" presId="urn:microsoft.com/office/officeart/2005/8/layout/vList3"/>
    <dgm:cxn modelId="{DB616EE5-63E8-4B0C-B239-6CC8A4184816}" type="presOf" srcId="{6FE89540-56D6-4CF7-9C4E-54C64284478C}" destId="{C4FDD40F-5557-4E3D-B41D-BDD06B670AF9}" srcOrd="0" destOrd="0" presId="urn:microsoft.com/office/officeart/2005/8/layout/vList3"/>
    <dgm:cxn modelId="{8EAA37F3-D184-4BC3-B6D1-2FA112D5A184}" srcId="{6FE89540-56D6-4CF7-9C4E-54C64284478C}" destId="{943ED87D-B070-4269-B3C8-29943EF7A7C9}" srcOrd="0" destOrd="0" parTransId="{4011ECE5-8075-4A0C-B74C-C07AD4CB114C}" sibTransId="{048AC6CD-0AFB-4284-856E-2712D86B9522}"/>
    <dgm:cxn modelId="{73A8717F-F2BB-4D6E-990D-2394112FC320}" type="presParOf" srcId="{C4FDD40F-5557-4E3D-B41D-BDD06B670AF9}" destId="{39DE274D-A79F-44EE-B7C7-888F6C7F95BB}" srcOrd="0" destOrd="0" presId="urn:microsoft.com/office/officeart/2005/8/layout/vList3"/>
    <dgm:cxn modelId="{1FB8C27E-40FB-4B30-9A9F-CDF0CBFDC724}" type="presParOf" srcId="{39DE274D-A79F-44EE-B7C7-888F6C7F95BB}" destId="{873D66FD-CD03-4290-951E-3F4990CC86E4}" srcOrd="0" destOrd="0" presId="urn:microsoft.com/office/officeart/2005/8/layout/vList3"/>
    <dgm:cxn modelId="{F5F9A117-7C13-4211-83F3-80A242C4EA1B}" type="presParOf" srcId="{39DE274D-A79F-44EE-B7C7-888F6C7F95BB}" destId="{F38CEF54-1DBA-40A4-88B0-17F0C92BFAC7}" srcOrd="1" destOrd="0" presId="urn:microsoft.com/office/officeart/2005/8/layout/vList3"/>
    <dgm:cxn modelId="{DC269F39-7437-4633-A9E9-218705441151}" type="presParOf" srcId="{C4FDD40F-5557-4E3D-B41D-BDD06B670AF9}" destId="{2DCBF5D3-3E41-4E92-8DDB-E18E446BFD77}" srcOrd="1" destOrd="0" presId="urn:microsoft.com/office/officeart/2005/8/layout/vList3"/>
    <dgm:cxn modelId="{AE85FD17-87A8-4F03-8836-83BCB57B4E23}" type="presParOf" srcId="{C4FDD40F-5557-4E3D-B41D-BDD06B670AF9}" destId="{54E90FB9-74DE-49E8-A417-41096190DBCC}" srcOrd="2" destOrd="0" presId="urn:microsoft.com/office/officeart/2005/8/layout/vList3"/>
    <dgm:cxn modelId="{2266A65D-01FB-4895-8FE8-A525FEAFE281}" type="presParOf" srcId="{54E90FB9-74DE-49E8-A417-41096190DBCC}" destId="{C7E1E8BF-ED1D-404E-B5ED-5C15C5A975F7}" srcOrd="0" destOrd="0" presId="urn:microsoft.com/office/officeart/2005/8/layout/vList3"/>
    <dgm:cxn modelId="{CC669F7D-74E6-4B59-BD0C-073F725362DF}" type="presParOf" srcId="{54E90FB9-74DE-49E8-A417-41096190DBCC}" destId="{9998AD60-F637-4D10-9E36-7F7DFC51D552}" srcOrd="1" destOrd="0" presId="urn:microsoft.com/office/officeart/2005/8/layout/vList3"/>
    <dgm:cxn modelId="{C041A267-3C0E-495D-918F-51D060A70E3B}" type="presParOf" srcId="{C4FDD40F-5557-4E3D-B41D-BDD06B670AF9}" destId="{96568155-88D1-48C0-AA66-99941D92E5C4}" srcOrd="3" destOrd="0" presId="urn:microsoft.com/office/officeart/2005/8/layout/vList3"/>
    <dgm:cxn modelId="{469B4E20-54EA-41DC-B01D-2FABC94B600A}" type="presParOf" srcId="{C4FDD40F-5557-4E3D-B41D-BDD06B670AF9}" destId="{C37FF3A6-5CA3-49BB-86B8-02F413297423}" srcOrd="4" destOrd="0" presId="urn:microsoft.com/office/officeart/2005/8/layout/vList3"/>
    <dgm:cxn modelId="{D9EEFD00-DEB8-4A4E-8118-EE953FD8352A}" type="presParOf" srcId="{C37FF3A6-5CA3-49BB-86B8-02F413297423}" destId="{D1D96947-B0A3-4682-937B-E36A4442539C}" srcOrd="0" destOrd="0" presId="urn:microsoft.com/office/officeart/2005/8/layout/vList3"/>
    <dgm:cxn modelId="{84E8A689-F1F5-4C34-840A-FC559F7B9049}" type="presParOf" srcId="{C37FF3A6-5CA3-49BB-86B8-02F413297423}" destId="{118C05E6-F970-41A0-9334-45E0E7B6D1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E89540-56D6-4CF7-9C4E-54C64284478C}"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943ED87D-B070-4269-B3C8-29943EF7A7C9}">
      <dgm:prSet phldrT="[Text]" custT="1"/>
      <dgm:spPr>
        <a:solidFill>
          <a:srgbClr val="7030A0"/>
        </a:solidFill>
      </dgm:spPr>
      <dgm:t>
        <a:bodyPr/>
        <a:lstStyle/>
        <a:p>
          <a:pPr algn="l"/>
          <a:r>
            <a:rPr lang="en-GB" sz="3600" b="1" i="0" noProof="0" dirty="0"/>
            <a:t>Vine</a:t>
          </a:r>
          <a:r>
            <a:rPr lang="en-GB" sz="3600" b="1" i="1" noProof="0" dirty="0"/>
            <a:t> </a:t>
          </a:r>
          <a:r>
            <a:rPr lang="en-GB" sz="3600" b="1" i="0" noProof="0" dirty="0"/>
            <a:t>Leaves</a:t>
          </a:r>
        </a:p>
      </dgm:t>
    </dgm:pt>
    <dgm:pt modelId="{4011ECE5-8075-4A0C-B74C-C07AD4CB114C}" type="parTrans" cxnId="{8EAA37F3-D184-4BC3-B6D1-2FA112D5A184}">
      <dgm:prSet/>
      <dgm:spPr/>
      <dgm:t>
        <a:bodyPr/>
        <a:lstStyle/>
        <a:p>
          <a:endParaRPr lang="en-GB" noProof="0" dirty="0"/>
        </a:p>
      </dgm:t>
    </dgm:pt>
    <dgm:pt modelId="{048AC6CD-0AFB-4284-856E-2712D86B9522}" type="sibTrans" cxnId="{8EAA37F3-D184-4BC3-B6D1-2FA112D5A184}">
      <dgm:prSet/>
      <dgm:spPr/>
      <dgm:t>
        <a:bodyPr/>
        <a:lstStyle/>
        <a:p>
          <a:endParaRPr lang="en-GB" noProof="0" dirty="0"/>
        </a:p>
      </dgm:t>
    </dgm:pt>
    <dgm:pt modelId="{A18CCD57-2CFE-4CF0-AB9C-BF6C3CA3DA0A}">
      <dgm:prSet phldrT="[Text]" custT="1"/>
      <dgm:spPr>
        <a:solidFill>
          <a:srgbClr val="7030A0"/>
        </a:solidFill>
      </dgm:spPr>
      <dgm:t>
        <a:bodyPr/>
        <a:lstStyle/>
        <a:p>
          <a:pPr algn="l"/>
          <a:r>
            <a:rPr lang="en-GB" sz="3600" b="1" noProof="0" dirty="0"/>
            <a:t>Zivania</a:t>
          </a:r>
        </a:p>
      </dgm:t>
    </dgm:pt>
    <dgm:pt modelId="{7BB4576D-06EF-4803-BA57-14C6F24F872D}" type="parTrans" cxnId="{A4512A65-C142-46BA-89EF-77C57FDBFF3F}">
      <dgm:prSet/>
      <dgm:spPr/>
      <dgm:t>
        <a:bodyPr/>
        <a:lstStyle/>
        <a:p>
          <a:endParaRPr lang="en-GB" noProof="0" dirty="0"/>
        </a:p>
      </dgm:t>
    </dgm:pt>
    <dgm:pt modelId="{CC239D29-BCC9-4287-BC25-55927E9EEA0C}" type="sibTrans" cxnId="{A4512A65-C142-46BA-89EF-77C57FDBFF3F}">
      <dgm:prSet/>
      <dgm:spPr/>
      <dgm:t>
        <a:bodyPr/>
        <a:lstStyle/>
        <a:p>
          <a:endParaRPr lang="en-GB" noProof="0" dirty="0"/>
        </a:p>
      </dgm:t>
    </dgm:pt>
    <dgm:pt modelId="{F281DF62-2CE8-49E2-908C-57C1A6FB534E}">
      <dgm:prSet phldrT="[Text]" custT="1"/>
      <dgm:spPr>
        <a:solidFill>
          <a:srgbClr val="7030A0"/>
        </a:solidFill>
      </dgm:spPr>
      <dgm:t>
        <a:bodyPr/>
        <a:lstStyle/>
        <a:p>
          <a:pPr algn="l"/>
          <a:r>
            <a:rPr lang="en-GB" sz="3600" b="1" i="0" noProof="0" dirty="0"/>
            <a:t>Sucuk</a:t>
          </a:r>
        </a:p>
      </dgm:t>
    </dgm:pt>
    <dgm:pt modelId="{CB5D5B31-DF25-4C76-8498-DF3787DE2DC3}" type="parTrans" cxnId="{9B39EA36-18A0-4A78-8E44-E79CB5058613}">
      <dgm:prSet/>
      <dgm:spPr/>
      <dgm:t>
        <a:bodyPr/>
        <a:lstStyle/>
        <a:p>
          <a:endParaRPr lang="en-GB" noProof="0" dirty="0"/>
        </a:p>
      </dgm:t>
    </dgm:pt>
    <dgm:pt modelId="{EDF592AA-3CB5-4983-A473-93CE045F355B}" type="sibTrans" cxnId="{9B39EA36-18A0-4A78-8E44-E79CB5058613}">
      <dgm:prSet/>
      <dgm:spPr/>
      <dgm:t>
        <a:bodyPr/>
        <a:lstStyle/>
        <a:p>
          <a:endParaRPr lang="en-GB" noProof="0" dirty="0"/>
        </a:p>
      </dgm:t>
    </dgm:pt>
    <dgm:pt modelId="{0C80EE7D-78DB-44D0-B312-90E94E940D59}">
      <dgm:prSet/>
      <dgm:spPr>
        <a:solidFill>
          <a:srgbClr val="7030A0"/>
        </a:solidFill>
      </dgm:spPr>
      <dgm:t>
        <a:bodyPr/>
        <a:lstStyle/>
        <a:p>
          <a:pPr algn="l"/>
          <a:r>
            <a:rPr lang="en-GB" b="1" i="0" noProof="0" dirty="0" err="1"/>
            <a:t>Köfter</a:t>
          </a:r>
          <a:endParaRPr lang="en-GB" b="1" i="0" noProof="0" dirty="0"/>
        </a:p>
      </dgm:t>
    </dgm:pt>
    <dgm:pt modelId="{9683DF5F-B840-45A4-BD4E-6040647DA920}" type="parTrans" cxnId="{2995DF3D-BCDF-4541-8BB7-846497AD03BE}">
      <dgm:prSet/>
      <dgm:spPr/>
      <dgm:t>
        <a:bodyPr/>
        <a:lstStyle/>
        <a:p>
          <a:endParaRPr lang="en-GB" noProof="0" dirty="0"/>
        </a:p>
      </dgm:t>
    </dgm:pt>
    <dgm:pt modelId="{D211C70D-56BB-4584-9D5D-4F09BB3EDACD}" type="sibTrans" cxnId="{2995DF3D-BCDF-4541-8BB7-846497AD03BE}">
      <dgm:prSet/>
      <dgm:spPr/>
      <dgm:t>
        <a:bodyPr/>
        <a:lstStyle/>
        <a:p>
          <a:endParaRPr lang="en-GB" noProof="0" dirty="0"/>
        </a:p>
      </dgm:t>
    </dgm:pt>
    <dgm:pt modelId="{0D931B7A-8FD4-4A86-8350-FAB74042F6A9}">
      <dgm:prSet/>
      <dgm:spPr>
        <a:solidFill>
          <a:srgbClr val="7030A0"/>
        </a:solidFill>
      </dgm:spPr>
      <dgm:t>
        <a:bodyPr/>
        <a:lstStyle/>
        <a:p>
          <a:pPr algn="l"/>
          <a:r>
            <a:rPr lang="en-GB" b="1" noProof="0" dirty="0"/>
            <a:t>Fresh</a:t>
          </a:r>
          <a:r>
            <a:rPr lang="en-GB" noProof="0" dirty="0"/>
            <a:t> </a:t>
          </a:r>
          <a:r>
            <a:rPr lang="en-GB" b="1" noProof="0" dirty="0"/>
            <a:t>Grapes</a:t>
          </a:r>
        </a:p>
      </dgm:t>
    </dgm:pt>
    <dgm:pt modelId="{7FF521D2-3A37-43EE-BEFE-1A208F570BBA}" type="parTrans" cxnId="{62BBDB16-D19F-4E4B-A675-E3D5CBC47BF4}">
      <dgm:prSet/>
      <dgm:spPr/>
      <dgm:t>
        <a:bodyPr/>
        <a:lstStyle/>
        <a:p>
          <a:endParaRPr lang="en-GB" noProof="0" dirty="0"/>
        </a:p>
      </dgm:t>
    </dgm:pt>
    <dgm:pt modelId="{5386F9F6-72BA-4931-AC20-87DFB0328862}" type="sibTrans" cxnId="{62BBDB16-D19F-4E4B-A675-E3D5CBC47BF4}">
      <dgm:prSet/>
      <dgm:spPr/>
      <dgm:t>
        <a:bodyPr/>
        <a:lstStyle/>
        <a:p>
          <a:endParaRPr lang="en-GB" noProof="0" dirty="0"/>
        </a:p>
      </dgm:t>
    </dgm:pt>
    <dgm:pt modelId="{C4FDD40F-5557-4E3D-B41D-BDD06B670AF9}" type="pres">
      <dgm:prSet presAssocID="{6FE89540-56D6-4CF7-9C4E-54C64284478C}" presName="linearFlow" presStyleCnt="0">
        <dgm:presLayoutVars>
          <dgm:dir/>
          <dgm:resizeHandles val="exact"/>
        </dgm:presLayoutVars>
      </dgm:prSet>
      <dgm:spPr/>
    </dgm:pt>
    <dgm:pt modelId="{39DE274D-A79F-44EE-B7C7-888F6C7F95BB}" type="pres">
      <dgm:prSet presAssocID="{943ED87D-B070-4269-B3C8-29943EF7A7C9}" presName="composite" presStyleCnt="0"/>
      <dgm:spPr/>
    </dgm:pt>
    <dgm:pt modelId="{873D66FD-CD03-4290-951E-3F4990CC86E4}" type="pres">
      <dgm:prSet presAssocID="{943ED87D-B070-4269-B3C8-29943EF7A7C9}"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38CEF54-1DBA-40A4-88B0-17F0C92BFAC7}" type="pres">
      <dgm:prSet presAssocID="{943ED87D-B070-4269-B3C8-29943EF7A7C9}" presName="txShp" presStyleLbl="node1" presStyleIdx="0" presStyleCnt="5" custScaleX="105116" custLinFactNeighborX="2796">
        <dgm:presLayoutVars>
          <dgm:bulletEnabled val="1"/>
        </dgm:presLayoutVars>
      </dgm:prSet>
      <dgm:spPr/>
    </dgm:pt>
    <dgm:pt modelId="{2DCBF5D3-3E41-4E92-8DDB-E18E446BFD77}" type="pres">
      <dgm:prSet presAssocID="{048AC6CD-0AFB-4284-856E-2712D86B9522}" presName="spacing" presStyleCnt="0"/>
      <dgm:spPr/>
    </dgm:pt>
    <dgm:pt modelId="{54E90FB9-74DE-49E8-A417-41096190DBCC}" type="pres">
      <dgm:prSet presAssocID="{A18CCD57-2CFE-4CF0-AB9C-BF6C3CA3DA0A}" presName="composite" presStyleCnt="0"/>
      <dgm:spPr/>
    </dgm:pt>
    <dgm:pt modelId="{C7E1E8BF-ED1D-404E-B5ED-5C15C5A975F7}" type="pres">
      <dgm:prSet presAssocID="{A18CCD57-2CFE-4CF0-AB9C-BF6C3CA3DA0A}"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9998AD60-F637-4D10-9E36-7F7DFC51D552}" type="pres">
      <dgm:prSet presAssocID="{A18CCD57-2CFE-4CF0-AB9C-BF6C3CA3DA0A}" presName="txShp" presStyleLbl="node1" presStyleIdx="1" presStyleCnt="5" custScaleX="105116" custLinFactNeighborX="2796">
        <dgm:presLayoutVars>
          <dgm:bulletEnabled val="1"/>
        </dgm:presLayoutVars>
      </dgm:prSet>
      <dgm:spPr/>
    </dgm:pt>
    <dgm:pt modelId="{96568155-88D1-48C0-AA66-99941D92E5C4}" type="pres">
      <dgm:prSet presAssocID="{CC239D29-BCC9-4287-BC25-55927E9EEA0C}" presName="spacing" presStyleCnt="0"/>
      <dgm:spPr/>
    </dgm:pt>
    <dgm:pt modelId="{C37FF3A6-5CA3-49BB-86B8-02F413297423}" type="pres">
      <dgm:prSet presAssocID="{F281DF62-2CE8-49E2-908C-57C1A6FB534E}" presName="composite" presStyleCnt="0"/>
      <dgm:spPr/>
    </dgm:pt>
    <dgm:pt modelId="{D1D96947-B0A3-4682-937B-E36A4442539C}" type="pres">
      <dgm:prSet presAssocID="{F281DF62-2CE8-49E2-908C-57C1A6FB534E}"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118C05E6-F970-41A0-9334-45E0E7B6D12B}" type="pres">
      <dgm:prSet presAssocID="{F281DF62-2CE8-49E2-908C-57C1A6FB534E}" presName="txShp" presStyleLbl="node1" presStyleIdx="2" presStyleCnt="5" custScaleX="105116" custLinFactNeighborX="2796">
        <dgm:presLayoutVars>
          <dgm:bulletEnabled val="1"/>
        </dgm:presLayoutVars>
      </dgm:prSet>
      <dgm:spPr/>
    </dgm:pt>
    <dgm:pt modelId="{703F56AF-F616-439F-BC13-BB1CBDF58DD9}" type="pres">
      <dgm:prSet presAssocID="{EDF592AA-3CB5-4983-A473-93CE045F355B}" presName="spacing" presStyleCnt="0"/>
      <dgm:spPr/>
    </dgm:pt>
    <dgm:pt modelId="{D4A6C547-D729-469C-B670-1D3806CD56C6}" type="pres">
      <dgm:prSet presAssocID="{0C80EE7D-78DB-44D0-B312-90E94E940D59}" presName="composite" presStyleCnt="0"/>
      <dgm:spPr/>
    </dgm:pt>
    <dgm:pt modelId="{E59CEB8E-920B-4D6A-81C3-B4D8AA1951F4}" type="pres">
      <dgm:prSet presAssocID="{0C80EE7D-78DB-44D0-B312-90E94E940D59}"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dgm:spPr>
    </dgm:pt>
    <dgm:pt modelId="{7C6999CC-2E82-46EB-9CEC-979F6FF3D6C1}" type="pres">
      <dgm:prSet presAssocID="{0C80EE7D-78DB-44D0-B312-90E94E940D59}" presName="txShp" presStyleLbl="node1" presStyleIdx="3" presStyleCnt="5" custScaleX="105116" custLinFactNeighborX="2796">
        <dgm:presLayoutVars>
          <dgm:bulletEnabled val="1"/>
        </dgm:presLayoutVars>
      </dgm:prSet>
      <dgm:spPr/>
    </dgm:pt>
    <dgm:pt modelId="{77A335B6-7B50-49AC-B957-D1B5134CD18C}" type="pres">
      <dgm:prSet presAssocID="{D211C70D-56BB-4584-9D5D-4F09BB3EDACD}" presName="spacing" presStyleCnt="0"/>
      <dgm:spPr/>
    </dgm:pt>
    <dgm:pt modelId="{B7879FFD-298C-4543-842A-46FE7339C928}" type="pres">
      <dgm:prSet presAssocID="{0D931B7A-8FD4-4A86-8350-FAB74042F6A9}" presName="composite" presStyleCnt="0"/>
      <dgm:spPr/>
    </dgm:pt>
    <dgm:pt modelId="{F0812361-870E-4175-A2B1-8ED4C7B7F67C}" type="pres">
      <dgm:prSet presAssocID="{0D931B7A-8FD4-4A86-8350-FAB74042F6A9}"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4000" r="-24000"/>
          </a:stretch>
        </a:blipFill>
      </dgm:spPr>
    </dgm:pt>
    <dgm:pt modelId="{706F4233-6F6C-40A1-96AD-04AAE8BA6944}" type="pres">
      <dgm:prSet presAssocID="{0D931B7A-8FD4-4A86-8350-FAB74042F6A9}" presName="txShp" presStyleLbl="node1" presStyleIdx="4" presStyleCnt="5" custScaleX="105116" custLinFactNeighborX="2796">
        <dgm:presLayoutVars>
          <dgm:bulletEnabled val="1"/>
        </dgm:presLayoutVars>
      </dgm:prSet>
      <dgm:spPr/>
    </dgm:pt>
  </dgm:ptLst>
  <dgm:cxnLst>
    <dgm:cxn modelId="{62BBDB16-D19F-4E4B-A675-E3D5CBC47BF4}" srcId="{6FE89540-56D6-4CF7-9C4E-54C64284478C}" destId="{0D931B7A-8FD4-4A86-8350-FAB74042F6A9}" srcOrd="4" destOrd="0" parTransId="{7FF521D2-3A37-43EE-BEFE-1A208F570BBA}" sibTransId="{5386F9F6-72BA-4931-AC20-87DFB0328862}"/>
    <dgm:cxn modelId="{93B0F71F-E74A-4E6B-9E5E-D5F8AE517E16}" type="presOf" srcId="{F281DF62-2CE8-49E2-908C-57C1A6FB534E}" destId="{118C05E6-F970-41A0-9334-45E0E7B6D12B}" srcOrd="0" destOrd="0" presId="urn:microsoft.com/office/officeart/2005/8/layout/vList3"/>
    <dgm:cxn modelId="{9B39EA36-18A0-4A78-8E44-E79CB5058613}" srcId="{6FE89540-56D6-4CF7-9C4E-54C64284478C}" destId="{F281DF62-2CE8-49E2-908C-57C1A6FB534E}" srcOrd="2" destOrd="0" parTransId="{CB5D5B31-DF25-4C76-8498-DF3787DE2DC3}" sibTransId="{EDF592AA-3CB5-4983-A473-93CE045F355B}"/>
    <dgm:cxn modelId="{2995DF3D-BCDF-4541-8BB7-846497AD03BE}" srcId="{6FE89540-56D6-4CF7-9C4E-54C64284478C}" destId="{0C80EE7D-78DB-44D0-B312-90E94E940D59}" srcOrd="3" destOrd="0" parTransId="{9683DF5F-B840-45A4-BD4E-6040647DA920}" sibTransId="{D211C70D-56BB-4584-9D5D-4F09BB3EDACD}"/>
    <dgm:cxn modelId="{A4512A65-C142-46BA-89EF-77C57FDBFF3F}" srcId="{6FE89540-56D6-4CF7-9C4E-54C64284478C}" destId="{A18CCD57-2CFE-4CF0-AB9C-BF6C3CA3DA0A}" srcOrd="1" destOrd="0" parTransId="{7BB4576D-06EF-4803-BA57-14C6F24F872D}" sibTransId="{CC239D29-BCC9-4287-BC25-55927E9EEA0C}"/>
    <dgm:cxn modelId="{E3E6DA73-FBD7-49CE-9E41-C8A61EB8DD9B}" type="presOf" srcId="{0C80EE7D-78DB-44D0-B312-90E94E940D59}" destId="{7C6999CC-2E82-46EB-9CEC-979F6FF3D6C1}" srcOrd="0" destOrd="0" presId="urn:microsoft.com/office/officeart/2005/8/layout/vList3"/>
    <dgm:cxn modelId="{0E4AC094-87B3-4CAF-BCD3-5236DEACC577}" type="presOf" srcId="{A18CCD57-2CFE-4CF0-AB9C-BF6C3CA3DA0A}" destId="{9998AD60-F637-4D10-9E36-7F7DFC51D552}" srcOrd="0" destOrd="0" presId="urn:microsoft.com/office/officeart/2005/8/layout/vList3"/>
    <dgm:cxn modelId="{0E4897DA-1250-4388-81B1-F4E004E5BF30}" type="presOf" srcId="{943ED87D-B070-4269-B3C8-29943EF7A7C9}" destId="{F38CEF54-1DBA-40A4-88B0-17F0C92BFAC7}" srcOrd="0" destOrd="0" presId="urn:microsoft.com/office/officeart/2005/8/layout/vList3"/>
    <dgm:cxn modelId="{13255DE0-C747-4E8F-8EF6-FF60BD0964DD}" type="presOf" srcId="{0D931B7A-8FD4-4A86-8350-FAB74042F6A9}" destId="{706F4233-6F6C-40A1-96AD-04AAE8BA6944}" srcOrd="0" destOrd="0" presId="urn:microsoft.com/office/officeart/2005/8/layout/vList3"/>
    <dgm:cxn modelId="{DB616EE5-63E8-4B0C-B239-6CC8A4184816}" type="presOf" srcId="{6FE89540-56D6-4CF7-9C4E-54C64284478C}" destId="{C4FDD40F-5557-4E3D-B41D-BDD06B670AF9}" srcOrd="0" destOrd="0" presId="urn:microsoft.com/office/officeart/2005/8/layout/vList3"/>
    <dgm:cxn modelId="{8EAA37F3-D184-4BC3-B6D1-2FA112D5A184}" srcId="{6FE89540-56D6-4CF7-9C4E-54C64284478C}" destId="{943ED87D-B070-4269-B3C8-29943EF7A7C9}" srcOrd="0" destOrd="0" parTransId="{4011ECE5-8075-4A0C-B74C-C07AD4CB114C}" sibTransId="{048AC6CD-0AFB-4284-856E-2712D86B9522}"/>
    <dgm:cxn modelId="{73A8717F-F2BB-4D6E-990D-2394112FC320}" type="presParOf" srcId="{C4FDD40F-5557-4E3D-B41D-BDD06B670AF9}" destId="{39DE274D-A79F-44EE-B7C7-888F6C7F95BB}" srcOrd="0" destOrd="0" presId="urn:microsoft.com/office/officeart/2005/8/layout/vList3"/>
    <dgm:cxn modelId="{1FB8C27E-40FB-4B30-9A9F-CDF0CBFDC724}" type="presParOf" srcId="{39DE274D-A79F-44EE-B7C7-888F6C7F95BB}" destId="{873D66FD-CD03-4290-951E-3F4990CC86E4}" srcOrd="0" destOrd="0" presId="urn:microsoft.com/office/officeart/2005/8/layout/vList3"/>
    <dgm:cxn modelId="{F5F9A117-7C13-4211-83F3-80A242C4EA1B}" type="presParOf" srcId="{39DE274D-A79F-44EE-B7C7-888F6C7F95BB}" destId="{F38CEF54-1DBA-40A4-88B0-17F0C92BFAC7}" srcOrd="1" destOrd="0" presId="urn:microsoft.com/office/officeart/2005/8/layout/vList3"/>
    <dgm:cxn modelId="{DC269F39-7437-4633-A9E9-218705441151}" type="presParOf" srcId="{C4FDD40F-5557-4E3D-B41D-BDD06B670AF9}" destId="{2DCBF5D3-3E41-4E92-8DDB-E18E446BFD77}" srcOrd="1" destOrd="0" presId="urn:microsoft.com/office/officeart/2005/8/layout/vList3"/>
    <dgm:cxn modelId="{AE85FD17-87A8-4F03-8836-83BCB57B4E23}" type="presParOf" srcId="{C4FDD40F-5557-4E3D-B41D-BDD06B670AF9}" destId="{54E90FB9-74DE-49E8-A417-41096190DBCC}" srcOrd="2" destOrd="0" presId="urn:microsoft.com/office/officeart/2005/8/layout/vList3"/>
    <dgm:cxn modelId="{2266A65D-01FB-4895-8FE8-A525FEAFE281}" type="presParOf" srcId="{54E90FB9-74DE-49E8-A417-41096190DBCC}" destId="{C7E1E8BF-ED1D-404E-B5ED-5C15C5A975F7}" srcOrd="0" destOrd="0" presId="urn:microsoft.com/office/officeart/2005/8/layout/vList3"/>
    <dgm:cxn modelId="{CC669F7D-74E6-4B59-BD0C-073F725362DF}" type="presParOf" srcId="{54E90FB9-74DE-49E8-A417-41096190DBCC}" destId="{9998AD60-F637-4D10-9E36-7F7DFC51D552}" srcOrd="1" destOrd="0" presId="urn:microsoft.com/office/officeart/2005/8/layout/vList3"/>
    <dgm:cxn modelId="{C041A267-3C0E-495D-918F-51D060A70E3B}" type="presParOf" srcId="{C4FDD40F-5557-4E3D-B41D-BDD06B670AF9}" destId="{96568155-88D1-48C0-AA66-99941D92E5C4}" srcOrd="3" destOrd="0" presId="urn:microsoft.com/office/officeart/2005/8/layout/vList3"/>
    <dgm:cxn modelId="{469B4E20-54EA-41DC-B01D-2FABC94B600A}" type="presParOf" srcId="{C4FDD40F-5557-4E3D-B41D-BDD06B670AF9}" destId="{C37FF3A6-5CA3-49BB-86B8-02F413297423}" srcOrd="4" destOrd="0" presId="urn:microsoft.com/office/officeart/2005/8/layout/vList3"/>
    <dgm:cxn modelId="{D9EEFD00-DEB8-4A4E-8118-EE953FD8352A}" type="presParOf" srcId="{C37FF3A6-5CA3-49BB-86B8-02F413297423}" destId="{D1D96947-B0A3-4682-937B-E36A4442539C}" srcOrd="0" destOrd="0" presId="urn:microsoft.com/office/officeart/2005/8/layout/vList3"/>
    <dgm:cxn modelId="{84E8A689-F1F5-4C34-840A-FC559F7B9049}" type="presParOf" srcId="{C37FF3A6-5CA3-49BB-86B8-02F413297423}" destId="{118C05E6-F970-41A0-9334-45E0E7B6D12B}" srcOrd="1" destOrd="0" presId="urn:microsoft.com/office/officeart/2005/8/layout/vList3"/>
    <dgm:cxn modelId="{833394AB-6E76-4746-BBD3-67163C5A4650}" type="presParOf" srcId="{C4FDD40F-5557-4E3D-B41D-BDD06B670AF9}" destId="{703F56AF-F616-439F-BC13-BB1CBDF58DD9}" srcOrd="5" destOrd="0" presId="urn:microsoft.com/office/officeart/2005/8/layout/vList3"/>
    <dgm:cxn modelId="{7997416D-3E55-4332-B9C3-D9E5AA0910B4}" type="presParOf" srcId="{C4FDD40F-5557-4E3D-B41D-BDD06B670AF9}" destId="{D4A6C547-D729-469C-B670-1D3806CD56C6}" srcOrd="6" destOrd="0" presId="urn:microsoft.com/office/officeart/2005/8/layout/vList3"/>
    <dgm:cxn modelId="{F4EB4252-9427-464A-BF6A-CBEBF619F80F}" type="presParOf" srcId="{D4A6C547-D729-469C-B670-1D3806CD56C6}" destId="{E59CEB8E-920B-4D6A-81C3-B4D8AA1951F4}" srcOrd="0" destOrd="0" presId="urn:microsoft.com/office/officeart/2005/8/layout/vList3"/>
    <dgm:cxn modelId="{A4009676-A2D9-4534-ACA2-07219754C5F7}" type="presParOf" srcId="{D4A6C547-D729-469C-B670-1D3806CD56C6}" destId="{7C6999CC-2E82-46EB-9CEC-979F6FF3D6C1}" srcOrd="1" destOrd="0" presId="urn:microsoft.com/office/officeart/2005/8/layout/vList3"/>
    <dgm:cxn modelId="{358B0E00-75C5-4F1E-9A52-5ABFF7700AAB}" type="presParOf" srcId="{C4FDD40F-5557-4E3D-B41D-BDD06B670AF9}" destId="{77A335B6-7B50-49AC-B957-D1B5134CD18C}" srcOrd="7" destOrd="0" presId="urn:microsoft.com/office/officeart/2005/8/layout/vList3"/>
    <dgm:cxn modelId="{CB281F0C-576D-4EE5-A68B-0E76D831772A}" type="presParOf" srcId="{C4FDD40F-5557-4E3D-B41D-BDD06B670AF9}" destId="{B7879FFD-298C-4543-842A-46FE7339C928}" srcOrd="8" destOrd="0" presId="urn:microsoft.com/office/officeart/2005/8/layout/vList3"/>
    <dgm:cxn modelId="{A7060371-E3E7-4A19-B48A-5F4C8D0B66E1}" type="presParOf" srcId="{B7879FFD-298C-4543-842A-46FE7339C928}" destId="{F0812361-870E-4175-A2B1-8ED4C7B7F67C}" srcOrd="0" destOrd="0" presId="urn:microsoft.com/office/officeart/2005/8/layout/vList3"/>
    <dgm:cxn modelId="{2470AB82-ABFB-4FB4-9EF0-B20CE85188B1}" type="presParOf" srcId="{B7879FFD-298C-4543-842A-46FE7339C928}" destId="{706F4233-6F6C-40A1-96AD-04AAE8BA694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0430FD-A76E-4833-82E9-FA75C4FBA2E8}" type="doc">
      <dgm:prSet loTypeId="urn:microsoft.com/office/officeart/2005/8/layout/hierarchy5" loCatId="hierarchy" qsTypeId="urn:microsoft.com/office/officeart/2005/8/quickstyle/simple1" qsCatId="simple" csTypeId="urn:microsoft.com/office/officeart/2005/8/colors/accent2_3" csCatId="accent2" phldr="1"/>
      <dgm:spPr/>
      <dgm:t>
        <a:bodyPr/>
        <a:lstStyle/>
        <a:p>
          <a:endParaRPr lang="tr-TR"/>
        </a:p>
      </dgm:t>
    </dgm:pt>
    <dgm:pt modelId="{04B9A2BF-33B7-4E3B-B1C3-EC71E232E52B}">
      <dgm:prSet phldrT="[Text]" custT="1"/>
      <dgm:spPr/>
      <dgm:t>
        <a:bodyPr/>
        <a:lstStyle/>
        <a:p>
          <a:r>
            <a:rPr lang="en-GB" sz="1400" dirty="0">
              <a:latin typeface="Arial" panose="020B0604020202020204" pitchFamily="34" charset="0"/>
              <a:cs typeface="Arial" panose="020B0604020202020204" pitchFamily="34" charset="0"/>
            </a:rPr>
            <a:t>Clusters’ Productivity</a:t>
          </a:r>
          <a:endParaRPr lang="tr-TR" sz="1400" dirty="0">
            <a:latin typeface="Arial" panose="020B0604020202020204" pitchFamily="34" charset="0"/>
            <a:cs typeface="Arial" panose="020B0604020202020204" pitchFamily="34" charset="0"/>
          </a:endParaRPr>
        </a:p>
      </dgm:t>
    </dgm:pt>
    <dgm:pt modelId="{DADD171C-B9B5-43AC-8F2B-DFDE7A9D614A}" type="parTrans" cxnId="{73988326-19C5-4542-8DF1-A96CEAB48B02}">
      <dgm:prSet/>
      <dgm:spPr/>
      <dgm:t>
        <a:bodyPr/>
        <a:lstStyle/>
        <a:p>
          <a:endParaRPr lang="tr-TR" sz="1600">
            <a:latin typeface="Arial" panose="020B0604020202020204" pitchFamily="34" charset="0"/>
            <a:cs typeface="Arial" panose="020B0604020202020204" pitchFamily="34" charset="0"/>
          </a:endParaRPr>
        </a:p>
      </dgm:t>
    </dgm:pt>
    <dgm:pt modelId="{CF8C4D8B-9074-4D12-B234-D052253F218C}" type="sibTrans" cxnId="{73988326-19C5-4542-8DF1-A96CEAB48B02}">
      <dgm:prSet/>
      <dgm:spPr/>
      <dgm:t>
        <a:bodyPr/>
        <a:lstStyle/>
        <a:p>
          <a:endParaRPr lang="tr-TR" sz="1600">
            <a:latin typeface="Arial" panose="020B0604020202020204" pitchFamily="34" charset="0"/>
            <a:cs typeface="Arial" panose="020B0604020202020204" pitchFamily="34" charset="0"/>
          </a:endParaRPr>
        </a:p>
      </dgm:t>
    </dgm:pt>
    <dgm:pt modelId="{D7AF2795-4055-4533-BFC7-C457391A9A67}">
      <dgm:prSet phldrT="[Text]" custT="1"/>
      <dgm:spPr>
        <a:solidFill>
          <a:schemeClr val="accent1">
            <a:lumMod val="50000"/>
          </a:schemeClr>
        </a:solidFill>
      </dgm:spPr>
      <dgm:t>
        <a:bodyPr/>
        <a:lstStyle/>
        <a:p>
          <a:r>
            <a:rPr lang="en-GB" sz="1400" b="0" dirty="0">
              <a:latin typeface="Arial" panose="020B0604020202020204" pitchFamily="34" charset="0"/>
              <a:cs typeface="Arial" panose="020B0604020202020204" pitchFamily="34" charset="0"/>
            </a:rPr>
            <a:t>Enchasing co-operation between producers</a:t>
          </a:r>
          <a:endParaRPr lang="tr-TR" sz="1400" b="0" dirty="0">
            <a:latin typeface="Arial" panose="020B0604020202020204" pitchFamily="34" charset="0"/>
            <a:cs typeface="Arial" panose="020B0604020202020204" pitchFamily="34" charset="0"/>
          </a:endParaRPr>
        </a:p>
      </dgm:t>
    </dgm:pt>
    <dgm:pt modelId="{85A4BE6C-40EA-4508-9BE0-64CAB0BD4D37}" type="parTrans" cxnId="{9613DCD5-9D1F-46A2-8FF2-D07D85E2CD66}">
      <dgm:prSet custT="1"/>
      <dgm:spPr/>
      <dgm:t>
        <a:bodyPr/>
        <a:lstStyle/>
        <a:p>
          <a:endParaRPr lang="tr-TR" sz="600">
            <a:latin typeface="Arial" panose="020B0604020202020204" pitchFamily="34" charset="0"/>
            <a:cs typeface="Arial" panose="020B0604020202020204" pitchFamily="34" charset="0"/>
          </a:endParaRPr>
        </a:p>
      </dgm:t>
    </dgm:pt>
    <dgm:pt modelId="{A333E5D6-AEE0-4643-8D0A-3C3ACF10353F}" type="sibTrans" cxnId="{9613DCD5-9D1F-46A2-8FF2-D07D85E2CD66}">
      <dgm:prSet/>
      <dgm:spPr/>
      <dgm:t>
        <a:bodyPr/>
        <a:lstStyle/>
        <a:p>
          <a:endParaRPr lang="tr-TR" sz="1600">
            <a:latin typeface="Arial" panose="020B0604020202020204" pitchFamily="34" charset="0"/>
            <a:cs typeface="Arial" panose="020B0604020202020204" pitchFamily="34" charset="0"/>
          </a:endParaRPr>
        </a:p>
      </dgm:t>
    </dgm:pt>
    <dgm:pt modelId="{E14F6772-D4F9-4914-BA39-2F98EA46F2B4}">
      <dgm:prSet phldrT="[Text]" custT="1"/>
      <dgm:spPr>
        <a:solidFill>
          <a:schemeClr val="accent1">
            <a:lumMod val="50000"/>
          </a:schemeClr>
        </a:solidFill>
      </dgm:spPr>
      <dgm:t>
        <a:bodyPr/>
        <a:lstStyle/>
        <a:p>
          <a:r>
            <a:rPr lang="en-GB" sz="1400" dirty="0">
              <a:latin typeface="Arial" panose="020B0604020202020204" pitchFamily="34" charset="0"/>
              <a:cs typeface="Arial" panose="020B0604020202020204" pitchFamily="34" charset="0"/>
            </a:rPr>
            <a:t>To set up a system of purchases for input materials and services</a:t>
          </a:r>
          <a:endParaRPr lang="tr-TR" sz="1400" dirty="0">
            <a:latin typeface="Arial" panose="020B0604020202020204" pitchFamily="34" charset="0"/>
            <a:cs typeface="Arial" panose="020B0604020202020204" pitchFamily="34" charset="0"/>
          </a:endParaRPr>
        </a:p>
      </dgm:t>
    </dgm:pt>
    <dgm:pt modelId="{E9CDEB09-C988-47BA-B210-6B174EBCEA4C}" type="parTrans" cxnId="{940C7B67-B7E4-4CAE-A890-6B6726109C51}">
      <dgm:prSet custT="1"/>
      <dgm:spPr/>
      <dgm:t>
        <a:bodyPr/>
        <a:lstStyle/>
        <a:p>
          <a:endParaRPr lang="tr-TR" sz="400">
            <a:latin typeface="Arial" panose="020B0604020202020204" pitchFamily="34" charset="0"/>
            <a:cs typeface="Arial" panose="020B0604020202020204" pitchFamily="34" charset="0"/>
          </a:endParaRPr>
        </a:p>
      </dgm:t>
    </dgm:pt>
    <dgm:pt modelId="{54FAC9F1-D2E8-4B3C-868F-60D95BB77E8B}" type="sibTrans" cxnId="{940C7B67-B7E4-4CAE-A890-6B6726109C51}">
      <dgm:prSet/>
      <dgm:spPr/>
      <dgm:t>
        <a:bodyPr/>
        <a:lstStyle/>
        <a:p>
          <a:endParaRPr lang="tr-TR" sz="1600">
            <a:latin typeface="Arial" panose="020B0604020202020204" pitchFamily="34" charset="0"/>
            <a:cs typeface="Arial" panose="020B0604020202020204" pitchFamily="34" charset="0"/>
          </a:endParaRPr>
        </a:p>
      </dgm:t>
    </dgm:pt>
    <dgm:pt modelId="{4921FDF6-078C-4A69-B0C1-DEAF0ED16E8C}">
      <dgm:prSet phldrT="[Text]" custT="1"/>
      <dgm:spPr/>
      <dgm:t>
        <a:bodyPr/>
        <a:lstStyle/>
        <a:p>
          <a:r>
            <a:rPr lang="en-GB" sz="1400" b="0" dirty="0">
              <a:latin typeface="Arial" panose="020B0604020202020204" pitchFamily="34" charset="0"/>
              <a:cs typeface="Arial" panose="020B0604020202020204" pitchFamily="34" charset="0"/>
            </a:rPr>
            <a:t>Supporting GLOBALGAP certification process</a:t>
          </a:r>
          <a:endParaRPr lang="tr-TR" sz="1400" b="0" dirty="0">
            <a:latin typeface="Arial" panose="020B0604020202020204" pitchFamily="34" charset="0"/>
            <a:cs typeface="Arial" panose="020B0604020202020204" pitchFamily="34" charset="0"/>
          </a:endParaRPr>
        </a:p>
      </dgm:t>
    </dgm:pt>
    <dgm:pt modelId="{7AD026A8-F3F5-407B-8AD3-CDB834F17ED3}" type="parTrans" cxnId="{6F4471F7-2D5F-4FAC-9859-1A49CC4D142D}">
      <dgm:prSet custT="1"/>
      <dgm:spPr/>
      <dgm:t>
        <a:bodyPr/>
        <a:lstStyle/>
        <a:p>
          <a:endParaRPr lang="tr-TR" sz="400">
            <a:latin typeface="Arial" panose="020B0604020202020204" pitchFamily="34" charset="0"/>
            <a:cs typeface="Arial" panose="020B0604020202020204" pitchFamily="34" charset="0"/>
          </a:endParaRPr>
        </a:p>
      </dgm:t>
    </dgm:pt>
    <dgm:pt modelId="{CACA6443-8F64-410A-B43A-B4EACDC094CB}" type="sibTrans" cxnId="{6F4471F7-2D5F-4FAC-9859-1A49CC4D142D}">
      <dgm:prSet/>
      <dgm:spPr/>
      <dgm:t>
        <a:bodyPr/>
        <a:lstStyle/>
        <a:p>
          <a:endParaRPr lang="tr-TR" sz="1600">
            <a:latin typeface="Arial" panose="020B0604020202020204" pitchFamily="34" charset="0"/>
            <a:cs typeface="Arial" panose="020B0604020202020204" pitchFamily="34" charset="0"/>
          </a:endParaRPr>
        </a:p>
      </dgm:t>
    </dgm:pt>
    <dgm:pt modelId="{F73425AA-6C45-4CBC-989B-2EDBE60DB52E}">
      <dgm:prSet phldrT="[Text]" custT="1"/>
      <dgm:spPr/>
      <dgm:t>
        <a:bodyPr/>
        <a:lstStyle/>
        <a:p>
          <a:r>
            <a:rPr lang="en-GB" sz="1400" dirty="0">
              <a:latin typeface="Arial" panose="020B0604020202020204" pitchFamily="34" charset="0"/>
              <a:cs typeface="Arial" panose="020B0604020202020204" pitchFamily="34" charset="0"/>
            </a:rPr>
            <a:t>To obtain GLOBALGAP certification for producers</a:t>
          </a:r>
          <a:endParaRPr lang="tr-TR" sz="1400" dirty="0">
            <a:latin typeface="Arial" panose="020B0604020202020204" pitchFamily="34" charset="0"/>
            <a:cs typeface="Arial" panose="020B0604020202020204" pitchFamily="34" charset="0"/>
          </a:endParaRPr>
        </a:p>
      </dgm:t>
    </dgm:pt>
    <dgm:pt modelId="{A9C129F5-4D32-4DB0-8E06-D51E1F81CB17}" type="parTrans" cxnId="{662135A8-B7E9-436F-8D66-15977B562211}">
      <dgm:prSet custT="1"/>
      <dgm:spPr/>
      <dgm:t>
        <a:bodyPr/>
        <a:lstStyle/>
        <a:p>
          <a:endParaRPr lang="tr-TR" sz="400">
            <a:latin typeface="Arial" panose="020B0604020202020204" pitchFamily="34" charset="0"/>
            <a:cs typeface="Arial" panose="020B0604020202020204" pitchFamily="34" charset="0"/>
          </a:endParaRPr>
        </a:p>
      </dgm:t>
    </dgm:pt>
    <dgm:pt modelId="{6F640BA5-A25E-4A90-BD13-41E4A970A7FF}" type="sibTrans" cxnId="{662135A8-B7E9-436F-8D66-15977B562211}">
      <dgm:prSet/>
      <dgm:spPr/>
      <dgm:t>
        <a:bodyPr/>
        <a:lstStyle/>
        <a:p>
          <a:endParaRPr lang="tr-TR" sz="1600">
            <a:latin typeface="Arial" panose="020B0604020202020204" pitchFamily="34" charset="0"/>
            <a:cs typeface="Arial" panose="020B0604020202020204" pitchFamily="34" charset="0"/>
          </a:endParaRPr>
        </a:p>
      </dgm:t>
    </dgm:pt>
    <dgm:pt modelId="{07F40C57-AC6A-4EE0-8F2D-480B1BC335E7}">
      <dgm:prSet phldrT="[Text]" custT="1"/>
      <dgm:spPr>
        <a:solidFill>
          <a:srgbClr val="00B050"/>
        </a:solidFill>
      </dgm:spPr>
      <dgm:t>
        <a:bodyPr/>
        <a:lstStyle/>
        <a:p>
          <a:r>
            <a:rPr lang="en-GB" sz="1400" b="0" dirty="0">
              <a:latin typeface="Arial" panose="020B0604020202020204" pitchFamily="34" charset="0"/>
              <a:cs typeface="Arial" panose="020B0604020202020204" pitchFamily="34" charset="0"/>
            </a:rPr>
            <a:t>Improving agricultural practices used by producers</a:t>
          </a:r>
          <a:endParaRPr lang="tr-TR" sz="1400" b="0" dirty="0">
            <a:latin typeface="Arial" panose="020B0604020202020204" pitchFamily="34" charset="0"/>
            <a:cs typeface="Arial" panose="020B0604020202020204" pitchFamily="34" charset="0"/>
          </a:endParaRPr>
        </a:p>
      </dgm:t>
    </dgm:pt>
    <dgm:pt modelId="{E694B444-1B0A-4D65-88E1-DAD778851AA3}" type="parTrans" cxnId="{FF7049BA-A385-48F5-809D-50E39A1BF078}">
      <dgm:prSet custT="1"/>
      <dgm:spPr/>
      <dgm:t>
        <a:bodyPr/>
        <a:lstStyle/>
        <a:p>
          <a:endParaRPr lang="tr-TR" sz="400">
            <a:latin typeface="Arial" panose="020B0604020202020204" pitchFamily="34" charset="0"/>
            <a:cs typeface="Arial" panose="020B0604020202020204" pitchFamily="34" charset="0"/>
          </a:endParaRPr>
        </a:p>
      </dgm:t>
    </dgm:pt>
    <dgm:pt modelId="{CB3D357D-8181-4846-B80B-8B4C76FA426E}" type="sibTrans" cxnId="{FF7049BA-A385-48F5-809D-50E39A1BF078}">
      <dgm:prSet/>
      <dgm:spPr/>
      <dgm:t>
        <a:bodyPr/>
        <a:lstStyle/>
        <a:p>
          <a:endParaRPr lang="tr-TR" sz="1600">
            <a:latin typeface="Arial" panose="020B0604020202020204" pitchFamily="34" charset="0"/>
            <a:cs typeface="Arial" panose="020B0604020202020204" pitchFamily="34" charset="0"/>
          </a:endParaRPr>
        </a:p>
      </dgm:t>
    </dgm:pt>
    <dgm:pt modelId="{F6E28C80-9EF1-4F09-A15A-1C1B11DD68AB}">
      <dgm:prSet phldrT="[Text]" custT="1"/>
      <dgm:spPr>
        <a:solidFill>
          <a:schemeClr val="accent1">
            <a:lumMod val="50000"/>
          </a:schemeClr>
        </a:solidFill>
      </dgm:spPr>
      <dgm:t>
        <a:bodyPr/>
        <a:lstStyle/>
        <a:p>
          <a:r>
            <a:rPr lang="en-GB" sz="1400" dirty="0">
              <a:latin typeface="Arial" panose="020B0604020202020204" pitchFamily="34" charset="0"/>
              <a:cs typeface="Arial" panose="020B0604020202020204" pitchFamily="34" charset="0"/>
            </a:rPr>
            <a:t>To decrease the cost of input materials and services</a:t>
          </a:r>
          <a:endParaRPr lang="tr-TR" sz="1400" dirty="0">
            <a:latin typeface="Arial" panose="020B0604020202020204" pitchFamily="34" charset="0"/>
            <a:cs typeface="Arial" panose="020B0604020202020204" pitchFamily="34" charset="0"/>
          </a:endParaRPr>
        </a:p>
      </dgm:t>
    </dgm:pt>
    <dgm:pt modelId="{15497B5F-BE40-4A6F-88FC-6E0F7A29544A}" type="parTrans" cxnId="{87F1D988-F3EA-4EBD-A787-170AFF0A4F5C}">
      <dgm:prSet custT="1"/>
      <dgm:spPr/>
      <dgm:t>
        <a:bodyPr/>
        <a:lstStyle/>
        <a:p>
          <a:endParaRPr lang="tr-TR" sz="400">
            <a:latin typeface="Arial" panose="020B0604020202020204" pitchFamily="34" charset="0"/>
            <a:cs typeface="Arial" panose="020B0604020202020204" pitchFamily="34" charset="0"/>
          </a:endParaRPr>
        </a:p>
      </dgm:t>
    </dgm:pt>
    <dgm:pt modelId="{4438886F-7A96-451C-ADBE-191F65943FBF}" type="sibTrans" cxnId="{87F1D988-F3EA-4EBD-A787-170AFF0A4F5C}">
      <dgm:prSet/>
      <dgm:spPr/>
      <dgm:t>
        <a:bodyPr/>
        <a:lstStyle/>
        <a:p>
          <a:endParaRPr lang="tr-TR" sz="1600">
            <a:latin typeface="Arial" panose="020B0604020202020204" pitchFamily="34" charset="0"/>
            <a:cs typeface="Arial" panose="020B0604020202020204" pitchFamily="34" charset="0"/>
          </a:endParaRPr>
        </a:p>
      </dgm:t>
    </dgm:pt>
    <dgm:pt modelId="{9FD74F24-9540-4283-84AF-8815A809052A}">
      <dgm:prSet custT="1"/>
      <dgm:spPr/>
      <dgm:t>
        <a:bodyPr/>
        <a:lstStyle/>
        <a:p>
          <a:r>
            <a:rPr lang="en-GB" sz="1400" dirty="0">
              <a:latin typeface="Arial" panose="020B0604020202020204" pitchFamily="34" charset="0"/>
              <a:cs typeface="Arial" panose="020B0604020202020204" pitchFamily="34" charset="0"/>
            </a:rPr>
            <a:t>To decrease the cost of the GLOBALGAP certification</a:t>
          </a:r>
          <a:endParaRPr lang="tr-TR" sz="1400" dirty="0">
            <a:latin typeface="Arial" panose="020B0604020202020204" pitchFamily="34" charset="0"/>
            <a:cs typeface="Arial" panose="020B0604020202020204" pitchFamily="34" charset="0"/>
          </a:endParaRPr>
        </a:p>
      </dgm:t>
    </dgm:pt>
    <dgm:pt modelId="{AF66AED4-3847-4D0A-B10F-D9F0660CFFDE}" type="parTrans" cxnId="{F3672C74-36F1-457E-A1AA-588E26E9605C}">
      <dgm:prSet custT="1"/>
      <dgm:spPr/>
      <dgm:t>
        <a:bodyPr/>
        <a:lstStyle/>
        <a:p>
          <a:endParaRPr lang="tr-TR" sz="400">
            <a:latin typeface="Arial" panose="020B0604020202020204" pitchFamily="34" charset="0"/>
            <a:cs typeface="Arial" panose="020B0604020202020204" pitchFamily="34" charset="0"/>
          </a:endParaRPr>
        </a:p>
      </dgm:t>
    </dgm:pt>
    <dgm:pt modelId="{4827A007-E7AB-4213-9E57-8A738AB4D46C}" type="sibTrans" cxnId="{F3672C74-36F1-457E-A1AA-588E26E9605C}">
      <dgm:prSet/>
      <dgm:spPr/>
      <dgm:t>
        <a:bodyPr/>
        <a:lstStyle/>
        <a:p>
          <a:endParaRPr lang="tr-TR" sz="1600">
            <a:latin typeface="Arial" panose="020B0604020202020204" pitchFamily="34" charset="0"/>
            <a:cs typeface="Arial" panose="020B0604020202020204" pitchFamily="34" charset="0"/>
          </a:endParaRPr>
        </a:p>
      </dgm:t>
    </dgm:pt>
    <dgm:pt modelId="{13F089AF-5C6D-4C7F-B486-46D08608078E}">
      <dgm:prSet custT="1"/>
      <dgm:spPr/>
      <dgm:t>
        <a:bodyPr/>
        <a:lstStyle/>
        <a:p>
          <a:r>
            <a:rPr lang="en-GB" sz="1400" dirty="0">
              <a:latin typeface="Arial" panose="020B0604020202020204" pitchFamily="34" charset="0"/>
              <a:cs typeface="Arial" panose="020B0604020202020204" pitchFamily="34" charset="0"/>
            </a:rPr>
            <a:t>To generate interest in </a:t>
          </a:r>
          <a:r>
            <a:rPr lang="en-GB" sz="1400">
              <a:latin typeface="Arial" panose="020B0604020202020204" pitchFamily="34" charset="0"/>
              <a:cs typeface="Arial" panose="020B0604020202020204" pitchFamily="34" charset="0"/>
            </a:rPr>
            <a:t>GLOBALGAP certification</a:t>
          </a:r>
          <a:endParaRPr lang="tr-TR" sz="1400" dirty="0">
            <a:latin typeface="Arial" panose="020B0604020202020204" pitchFamily="34" charset="0"/>
            <a:cs typeface="Arial" panose="020B0604020202020204" pitchFamily="34" charset="0"/>
          </a:endParaRPr>
        </a:p>
      </dgm:t>
    </dgm:pt>
    <dgm:pt modelId="{E8528FC2-F4E1-480C-BF10-20949E3C634A}" type="parTrans" cxnId="{46918226-2381-4A4E-8EFC-488B9891ABDE}">
      <dgm:prSet custT="1"/>
      <dgm:spPr/>
      <dgm:t>
        <a:bodyPr/>
        <a:lstStyle/>
        <a:p>
          <a:endParaRPr lang="tr-TR" sz="400">
            <a:latin typeface="Arial" panose="020B0604020202020204" pitchFamily="34" charset="0"/>
            <a:cs typeface="Arial" panose="020B0604020202020204" pitchFamily="34" charset="0"/>
          </a:endParaRPr>
        </a:p>
      </dgm:t>
    </dgm:pt>
    <dgm:pt modelId="{CDA6ADF1-765F-410B-8F57-12CD6397A559}" type="sibTrans" cxnId="{46918226-2381-4A4E-8EFC-488B9891ABDE}">
      <dgm:prSet/>
      <dgm:spPr/>
      <dgm:t>
        <a:bodyPr/>
        <a:lstStyle/>
        <a:p>
          <a:endParaRPr lang="tr-TR" sz="1600">
            <a:latin typeface="Arial" panose="020B0604020202020204" pitchFamily="34" charset="0"/>
            <a:cs typeface="Arial" panose="020B0604020202020204" pitchFamily="34" charset="0"/>
          </a:endParaRPr>
        </a:p>
      </dgm:t>
    </dgm:pt>
    <dgm:pt modelId="{A765235D-3042-4A81-8338-604DB278FE98}">
      <dgm:prSet phldrT="[Text]" custT="1"/>
      <dgm:spPr>
        <a:solidFill>
          <a:srgbClr val="00B050"/>
        </a:solidFill>
      </dgm:spPr>
      <dgm:t>
        <a:bodyPr/>
        <a:lstStyle/>
        <a:p>
          <a:r>
            <a:rPr lang="en-GB" sz="1400" dirty="0">
              <a:latin typeface="Arial" panose="020B0604020202020204" pitchFamily="34" charset="0"/>
              <a:cs typeface="Arial" panose="020B0604020202020204" pitchFamily="34" charset="0"/>
            </a:rPr>
            <a:t>To organise a training on best pruning techniques</a:t>
          </a:r>
          <a:endParaRPr lang="tr-TR" sz="1400" dirty="0">
            <a:latin typeface="Arial" panose="020B0604020202020204" pitchFamily="34" charset="0"/>
            <a:cs typeface="Arial" panose="020B0604020202020204" pitchFamily="34" charset="0"/>
          </a:endParaRPr>
        </a:p>
      </dgm:t>
    </dgm:pt>
    <dgm:pt modelId="{2D5636B3-C3B4-45AD-AD17-37107CC3BF5E}" type="parTrans" cxnId="{CFB012BA-068D-430E-A248-C8F5CD10361E}">
      <dgm:prSet custT="1"/>
      <dgm:spPr/>
      <dgm:t>
        <a:bodyPr/>
        <a:lstStyle/>
        <a:p>
          <a:endParaRPr lang="tr-TR" sz="400">
            <a:latin typeface="Arial" panose="020B0604020202020204" pitchFamily="34" charset="0"/>
            <a:cs typeface="Arial" panose="020B0604020202020204" pitchFamily="34" charset="0"/>
          </a:endParaRPr>
        </a:p>
      </dgm:t>
    </dgm:pt>
    <dgm:pt modelId="{C4DD73CC-E33A-464B-AD1B-B2343CAF7C5F}" type="sibTrans" cxnId="{CFB012BA-068D-430E-A248-C8F5CD10361E}">
      <dgm:prSet/>
      <dgm:spPr/>
      <dgm:t>
        <a:bodyPr/>
        <a:lstStyle/>
        <a:p>
          <a:endParaRPr lang="tr-TR" sz="1600">
            <a:latin typeface="Arial" panose="020B0604020202020204" pitchFamily="34" charset="0"/>
            <a:cs typeface="Arial" panose="020B0604020202020204" pitchFamily="34" charset="0"/>
          </a:endParaRPr>
        </a:p>
      </dgm:t>
    </dgm:pt>
    <dgm:pt modelId="{7AED76B2-DF2A-4AC6-A9DA-11517B6EB8C8}">
      <dgm:prSet custT="1"/>
      <dgm:spPr>
        <a:solidFill>
          <a:srgbClr val="00B050"/>
        </a:solidFill>
      </dgm:spPr>
      <dgm:t>
        <a:bodyPr/>
        <a:lstStyle/>
        <a:p>
          <a:r>
            <a:rPr lang="en-GB" sz="1400">
              <a:latin typeface="Arial" panose="020B0604020202020204" pitchFamily="34" charset="0"/>
              <a:cs typeface="Arial" panose="020B0604020202020204" pitchFamily="34" charset="0"/>
            </a:rPr>
            <a:t>To arrange a seminar on application of pesticides</a:t>
          </a:r>
          <a:endParaRPr lang="tr-TR" sz="1400">
            <a:latin typeface="Arial" panose="020B0604020202020204" pitchFamily="34" charset="0"/>
            <a:cs typeface="Arial" panose="020B0604020202020204" pitchFamily="34" charset="0"/>
          </a:endParaRPr>
        </a:p>
      </dgm:t>
    </dgm:pt>
    <dgm:pt modelId="{15E8AACE-BE2C-486F-A16A-A03F38C2790A}" type="parTrans" cxnId="{FBA5F4DE-78B0-46DD-9FA3-298D68E8A649}">
      <dgm:prSet custT="1"/>
      <dgm:spPr/>
      <dgm:t>
        <a:bodyPr/>
        <a:lstStyle/>
        <a:p>
          <a:endParaRPr lang="tr-TR" sz="400">
            <a:latin typeface="Arial" panose="020B0604020202020204" pitchFamily="34" charset="0"/>
            <a:cs typeface="Arial" panose="020B0604020202020204" pitchFamily="34" charset="0"/>
          </a:endParaRPr>
        </a:p>
      </dgm:t>
    </dgm:pt>
    <dgm:pt modelId="{6BCD3F58-6FB1-40C0-8CCC-2ACE5F329BA8}" type="sibTrans" cxnId="{FBA5F4DE-78B0-46DD-9FA3-298D68E8A649}">
      <dgm:prSet/>
      <dgm:spPr/>
      <dgm:t>
        <a:bodyPr/>
        <a:lstStyle/>
        <a:p>
          <a:endParaRPr lang="tr-TR" sz="1600">
            <a:latin typeface="Arial" panose="020B0604020202020204" pitchFamily="34" charset="0"/>
            <a:cs typeface="Arial" panose="020B0604020202020204" pitchFamily="34" charset="0"/>
          </a:endParaRPr>
        </a:p>
      </dgm:t>
    </dgm:pt>
    <dgm:pt modelId="{5FE56597-F038-4801-809B-523C596A14B4}">
      <dgm:prSet custT="1"/>
      <dgm:spPr>
        <a:solidFill>
          <a:srgbClr val="FF9900"/>
        </a:solidFill>
      </dgm:spPr>
      <dgm:t>
        <a:bodyPr/>
        <a:lstStyle/>
        <a:p>
          <a:r>
            <a:rPr lang="en-GB" sz="1400" dirty="0">
              <a:latin typeface="Arial" panose="020B0604020202020204" pitchFamily="34" charset="0"/>
              <a:cs typeface="Arial" panose="020B0604020202020204" pitchFamily="34" charset="0"/>
            </a:rPr>
            <a:t>To assemble a workshop on QMS and food safety</a:t>
          </a:r>
          <a:endParaRPr lang="tr-TR" sz="1400" dirty="0">
            <a:latin typeface="Arial" panose="020B0604020202020204" pitchFamily="34" charset="0"/>
            <a:cs typeface="Arial" panose="020B0604020202020204" pitchFamily="34" charset="0"/>
          </a:endParaRPr>
        </a:p>
      </dgm:t>
    </dgm:pt>
    <dgm:pt modelId="{69C2A05D-FE79-4CCB-866D-CBAFF1806B4B}" type="parTrans" cxnId="{8B6A1359-AEDB-480A-8F09-85E0C58466C2}">
      <dgm:prSet custT="1"/>
      <dgm:spPr/>
      <dgm:t>
        <a:bodyPr/>
        <a:lstStyle/>
        <a:p>
          <a:endParaRPr lang="tr-TR" sz="400">
            <a:latin typeface="Arial" panose="020B0604020202020204" pitchFamily="34" charset="0"/>
            <a:cs typeface="Arial" panose="020B0604020202020204" pitchFamily="34" charset="0"/>
          </a:endParaRPr>
        </a:p>
      </dgm:t>
    </dgm:pt>
    <dgm:pt modelId="{2176E2B3-0372-4183-B332-0CB2A1330FF2}" type="sibTrans" cxnId="{8B6A1359-AEDB-480A-8F09-85E0C58466C2}">
      <dgm:prSet/>
      <dgm:spPr/>
      <dgm:t>
        <a:bodyPr/>
        <a:lstStyle/>
        <a:p>
          <a:endParaRPr lang="tr-TR" sz="1600">
            <a:latin typeface="Arial" panose="020B0604020202020204" pitchFamily="34" charset="0"/>
            <a:cs typeface="Arial" panose="020B0604020202020204" pitchFamily="34" charset="0"/>
          </a:endParaRPr>
        </a:p>
      </dgm:t>
    </dgm:pt>
    <dgm:pt modelId="{5FBF1DD1-E4D8-4089-BCAB-4CC4457F19C2}">
      <dgm:prSet custT="1"/>
      <dgm:spPr>
        <a:solidFill>
          <a:srgbClr val="FF9900"/>
        </a:solidFill>
      </dgm:spPr>
      <dgm:t>
        <a:bodyPr/>
        <a:lstStyle/>
        <a:p>
          <a:r>
            <a:rPr lang="en-US" sz="1400" dirty="0">
              <a:latin typeface="Arial" panose="020B0604020202020204" pitchFamily="34" charset="0"/>
              <a:cs typeface="Arial" panose="020B0604020202020204" pitchFamily="34" charset="0"/>
            </a:rPr>
            <a:t>Benefiting from circular economy</a:t>
          </a:r>
          <a:endParaRPr lang="tr-TR" sz="1400" dirty="0">
            <a:latin typeface="Arial" panose="020B0604020202020204" pitchFamily="34" charset="0"/>
            <a:cs typeface="Arial" panose="020B0604020202020204" pitchFamily="34" charset="0"/>
          </a:endParaRPr>
        </a:p>
      </dgm:t>
    </dgm:pt>
    <dgm:pt modelId="{C08C48DC-E4A8-4605-B43E-1E2E75648EE8}" type="parTrans" cxnId="{46F2E746-B937-4782-B71E-50543E76A80C}">
      <dgm:prSet custT="1"/>
      <dgm:spPr/>
      <dgm:t>
        <a:bodyPr/>
        <a:lstStyle/>
        <a:p>
          <a:endParaRPr lang="tr-TR" sz="500">
            <a:latin typeface="Arial" panose="020B0604020202020204" pitchFamily="34" charset="0"/>
            <a:cs typeface="Arial" panose="020B0604020202020204" pitchFamily="34" charset="0"/>
          </a:endParaRPr>
        </a:p>
      </dgm:t>
    </dgm:pt>
    <dgm:pt modelId="{0464F3CF-E606-44BA-B726-96427918600B}" type="sibTrans" cxnId="{46F2E746-B937-4782-B71E-50543E76A80C}">
      <dgm:prSet/>
      <dgm:spPr/>
      <dgm:t>
        <a:bodyPr/>
        <a:lstStyle/>
        <a:p>
          <a:endParaRPr lang="tr-TR" sz="1600">
            <a:latin typeface="Arial" panose="020B0604020202020204" pitchFamily="34" charset="0"/>
            <a:cs typeface="Arial" panose="020B0604020202020204" pitchFamily="34" charset="0"/>
          </a:endParaRPr>
        </a:p>
      </dgm:t>
    </dgm:pt>
    <dgm:pt modelId="{E7E11E6D-1B2B-40B7-B023-42C4FE4ED75A}">
      <dgm:prSet custT="1"/>
      <dgm:spPr>
        <a:solidFill>
          <a:srgbClr val="FF9900"/>
        </a:solidFill>
      </dgm:spPr>
      <dgm:t>
        <a:bodyPr/>
        <a:lstStyle/>
        <a:p>
          <a:r>
            <a:rPr lang="en-GB" sz="1400" dirty="0">
              <a:latin typeface="Arial" panose="020B0604020202020204" pitchFamily="34" charset="0"/>
              <a:cs typeface="Arial" panose="020B0604020202020204" pitchFamily="34" charset="0"/>
            </a:rPr>
            <a:t>Feasibility study on usage of waste material</a:t>
          </a:r>
          <a:endParaRPr lang="tr-TR" sz="1400" dirty="0">
            <a:latin typeface="Arial" panose="020B0604020202020204" pitchFamily="34" charset="0"/>
            <a:cs typeface="Arial" panose="020B0604020202020204" pitchFamily="34" charset="0"/>
          </a:endParaRPr>
        </a:p>
      </dgm:t>
    </dgm:pt>
    <dgm:pt modelId="{1CEA2086-98B8-423B-998E-56A85641BC5A}" type="parTrans" cxnId="{2EECFF3B-5C61-4B1A-B6DA-A0C6AC7C56CB}">
      <dgm:prSet custT="1"/>
      <dgm:spPr/>
      <dgm:t>
        <a:bodyPr/>
        <a:lstStyle/>
        <a:p>
          <a:endParaRPr lang="tr-TR" sz="400">
            <a:latin typeface="Arial" panose="020B0604020202020204" pitchFamily="34" charset="0"/>
            <a:cs typeface="Arial" panose="020B0604020202020204" pitchFamily="34" charset="0"/>
          </a:endParaRPr>
        </a:p>
      </dgm:t>
    </dgm:pt>
    <dgm:pt modelId="{159BBAEE-25B5-4E9E-B396-54DECD23B4AE}" type="sibTrans" cxnId="{2EECFF3B-5C61-4B1A-B6DA-A0C6AC7C56CB}">
      <dgm:prSet/>
      <dgm:spPr/>
      <dgm:t>
        <a:bodyPr/>
        <a:lstStyle/>
        <a:p>
          <a:endParaRPr lang="tr-TR" sz="1600">
            <a:latin typeface="Arial" panose="020B0604020202020204" pitchFamily="34" charset="0"/>
            <a:cs typeface="Arial" panose="020B0604020202020204" pitchFamily="34" charset="0"/>
          </a:endParaRPr>
        </a:p>
      </dgm:t>
    </dgm:pt>
    <dgm:pt modelId="{A5D23ABE-3826-4DFE-8587-7932832ABA77}" type="pres">
      <dgm:prSet presAssocID="{230430FD-A76E-4833-82E9-FA75C4FBA2E8}" presName="mainComposite" presStyleCnt="0">
        <dgm:presLayoutVars>
          <dgm:chPref val="1"/>
          <dgm:dir/>
          <dgm:animOne val="branch"/>
          <dgm:animLvl val="lvl"/>
          <dgm:resizeHandles val="exact"/>
        </dgm:presLayoutVars>
      </dgm:prSet>
      <dgm:spPr/>
    </dgm:pt>
    <dgm:pt modelId="{C2C4132C-69A7-454A-BCDB-2B49FAA43F88}" type="pres">
      <dgm:prSet presAssocID="{230430FD-A76E-4833-82E9-FA75C4FBA2E8}" presName="hierFlow" presStyleCnt="0"/>
      <dgm:spPr/>
    </dgm:pt>
    <dgm:pt modelId="{D74D1D8A-B985-424D-8B28-4C10BCEB3F99}" type="pres">
      <dgm:prSet presAssocID="{230430FD-A76E-4833-82E9-FA75C4FBA2E8}" presName="hierChild1" presStyleCnt="0">
        <dgm:presLayoutVars>
          <dgm:chPref val="1"/>
          <dgm:animOne val="branch"/>
          <dgm:animLvl val="lvl"/>
        </dgm:presLayoutVars>
      </dgm:prSet>
      <dgm:spPr/>
    </dgm:pt>
    <dgm:pt modelId="{09EC9864-DE78-4DFF-8487-BF8E10DF3D3C}" type="pres">
      <dgm:prSet presAssocID="{04B9A2BF-33B7-4E3B-B1C3-EC71E232E52B}" presName="Name17" presStyleCnt="0"/>
      <dgm:spPr/>
    </dgm:pt>
    <dgm:pt modelId="{8E1FA68C-3637-4516-A28B-66CF8CE50726}" type="pres">
      <dgm:prSet presAssocID="{04B9A2BF-33B7-4E3B-B1C3-EC71E232E52B}" presName="level1Shape" presStyleLbl="node0" presStyleIdx="0" presStyleCnt="1" custScaleX="117331" custScaleY="210235" custLinFactX="-51282" custLinFactNeighborX="-100000" custLinFactNeighborY="2910">
        <dgm:presLayoutVars>
          <dgm:chPref val="3"/>
        </dgm:presLayoutVars>
      </dgm:prSet>
      <dgm:spPr/>
    </dgm:pt>
    <dgm:pt modelId="{A42B51C4-A64C-4E2A-8036-0F96CAFAB262}" type="pres">
      <dgm:prSet presAssocID="{04B9A2BF-33B7-4E3B-B1C3-EC71E232E52B}" presName="hierChild2" presStyleCnt="0"/>
      <dgm:spPr/>
    </dgm:pt>
    <dgm:pt modelId="{432E412A-1237-4A0E-8B18-A0D046A52773}" type="pres">
      <dgm:prSet presAssocID="{85A4BE6C-40EA-4508-9BE0-64CAB0BD4D37}" presName="Name25" presStyleLbl="parChTrans1D2" presStyleIdx="0" presStyleCnt="4"/>
      <dgm:spPr/>
    </dgm:pt>
    <dgm:pt modelId="{A79D2BA9-8AA0-4ED1-B610-5655BD1E3AC8}" type="pres">
      <dgm:prSet presAssocID="{85A4BE6C-40EA-4508-9BE0-64CAB0BD4D37}" presName="connTx" presStyleLbl="parChTrans1D2" presStyleIdx="0" presStyleCnt="4"/>
      <dgm:spPr/>
    </dgm:pt>
    <dgm:pt modelId="{1BEF1FE7-5582-4A2B-B1D2-825A7822EDF7}" type="pres">
      <dgm:prSet presAssocID="{D7AF2795-4055-4533-BFC7-C457391A9A67}" presName="Name30" presStyleCnt="0"/>
      <dgm:spPr/>
    </dgm:pt>
    <dgm:pt modelId="{19A842B0-89FC-4AE1-8DB4-FAB68C237D70}" type="pres">
      <dgm:prSet presAssocID="{D7AF2795-4055-4533-BFC7-C457391A9A67}" presName="level2Shape" presStyleLbl="node2" presStyleIdx="0" presStyleCnt="4" custScaleX="182489" custScaleY="160418" custLinFactNeighborX="-26057" custLinFactNeighborY="36649"/>
      <dgm:spPr/>
    </dgm:pt>
    <dgm:pt modelId="{B801B30F-ED36-4977-A17D-C0B0B4AE6BD3}" type="pres">
      <dgm:prSet presAssocID="{D7AF2795-4055-4533-BFC7-C457391A9A67}" presName="hierChild3" presStyleCnt="0"/>
      <dgm:spPr/>
    </dgm:pt>
    <dgm:pt modelId="{CF6F564D-74C1-4728-8601-FA542CD80BFA}" type="pres">
      <dgm:prSet presAssocID="{E9CDEB09-C988-47BA-B210-6B174EBCEA4C}" presName="Name25" presStyleLbl="parChTrans1D3" presStyleIdx="0" presStyleCnt="9"/>
      <dgm:spPr/>
    </dgm:pt>
    <dgm:pt modelId="{358DE2A0-82A7-4B58-9365-FA2601090192}" type="pres">
      <dgm:prSet presAssocID="{E9CDEB09-C988-47BA-B210-6B174EBCEA4C}" presName="connTx" presStyleLbl="parChTrans1D3" presStyleIdx="0" presStyleCnt="9"/>
      <dgm:spPr/>
    </dgm:pt>
    <dgm:pt modelId="{A97551F4-C13A-4008-B961-D5F10539A282}" type="pres">
      <dgm:prSet presAssocID="{E14F6772-D4F9-4914-BA39-2F98EA46F2B4}" presName="Name30" presStyleCnt="0"/>
      <dgm:spPr/>
    </dgm:pt>
    <dgm:pt modelId="{7625E560-8DED-4E0A-97D3-2FDDCED28E55}" type="pres">
      <dgm:prSet presAssocID="{E14F6772-D4F9-4914-BA39-2F98EA46F2B4}" presName="level2Shape" presStyleLbl="node3" presStyleIdx="0" presStyleCnt="9" custScaleX="288256" custLinFactNeighborX="66055"/>
      <dgm:spPr/>
    </dgm:pt>
    <dgm:pt modelId="{BD9C1C48-18DB-43AB-9B62-F74B2C4B8BCE}" type="pres">
      <dgm:prSet presAssocID="{E14F6772-D4F9-4914-BA39-2F98EA46F2B4}" presName="hierChild3" presStyleCnt="0"/>
      <dgm:spPr/>
    </dgm:pt>
    <dgm:pt modelId="{C9CA44EC-2627-4536-A578-B68CF5BD60B2}" type="pres">
      <dgm:prSet presAssocID="{15497B5F-BE40-4A6F-88FC-6E0F7A29544A}" presName="Name25" presStyleLbl="parChTrans1D3" presStyleIdx="1" presStyleCnt="9"/>
      <dgm:spPr/>
    </dgm:pt>
    <dgm:pt modelId="{44C72DA9-8E58-4886-B026-62FB1E3B8FC0}" type="pres">
      <dgm:prSet presAssocID="{15497B5F-BE40-4A6F-88FC-6E0F7A29544A}" presName="connTx" presStyleLbl="parChTrans1D3" presStyleIdx="1" presStyleCnt="9"/>
      <dgm:spPr/>
    </dgm:pt>
    <dgm:pt modelId="{4E315DEB-1DC5-4B14-B5B8-0B5AB0476470}" type="pres">
      <dgm:prSet presAssocID="{F6E28C80-9EF1-4F09-A15A-1C1B11DD68AB}" presName="Name30" presStyleCnt="0"/>
      <dgm:spPr/>
    </dgm:pt>
    <dgm:pt modelId="{27E4E1E9-1D12-4C37-9D0A-B9E92AC3037B}" type="pres">
      <dgm:prSet presAssocID="{F6E28C80-9EF1-4F09-A15A-1C1B11DD68AB}" presName="level2Shape" presStyleLbl="node3" presStyleIdx="1" presStyleCnt="9" custScaleX="288256" custLinFactNeighborX="66055"/>
      <dgm:spPr/>
    </dgm:pt>
    <dgm:pt modelId="{15B002FB-3B74-43FB-9594-3922AEE9E19C}" type="pres">
      <dgm:prSet presAssocID="{F6E28C80-9EF1-4F09-A15A-1C1B11DD68AB}" presName="hierChild3" presStyleCnt="0"/>
      <dgm:spPr/>
    </dgm:pt>
    <dgm:pt modelId="{DBA1710F-6088-4DBE-8DD9-0ACF2BD2F246}" type="pres">
      <dgm:prSet presAssocID="{7AD026A8-F3F5-407B-8AD3-CDB834F17ED3}" presName="Name25" presStyleLbl="parChTrans1D2" presStyleIdx="1" presStyleCnt="4"/>
      <dgm:spPr/>
    </dgm:pt>
    <dgm:pt modelId="{38711F21-08B4-49DC-A8CC-E2B02D85D482}" type="pres">
      <dgm:prSet presAssocID="{7AD026A8-F3F5-407B-8AD3-CDB834F17ED3}" presName="connTx" presStyleLbl="parChTrans1D2" presStyleIdx="1" presStyleCnt="4"/>
      <dgm:spPr/>
    </dgm:pt>
    <dgm:pt modelId="{C306853A-4654-4963-9699-2433B42468F5}" type="pres">
      <dgm:prSet presAssocID="{4921FDF6-078C-4A69-B0C1-DEAF0ED16E8C}" presName="Name30" presStyleCnt="0"/>
      <dgm:spPr/>
    </dgm:pt>
    <dgm:pt modelId="{DF19F37E-843F-4DA7-94FE-007CDF8BB935}" type="pres">
      <dgm:prSet presAssocID="{4921FDF6-078C-4A69-B0C1-DEAF0ED16E8C}" presName="level2Shape" presStyleLbl="node2" presStyleIdx="1" presStyleCnt="4" custScaleX="182489" custScaleY="160418" custLinFactNeighborX="-26057" custLinFactNeighborY="36649"/>
      <dgm:spPr/>
    </dgm:pt>
    <dgm:pt modelId="{223CC56D-3B7D-4FD9-9D58-D6F6F95017D3}" type="pres">
      <dgm:prSet presAssocID="{4921FDF6-078C-4A69-B0C1-DEAF0ED16E8C}" presName="hierChild3" presStyleCnt="0"/>
      <dgm:spPr/>
    </dgm:pt>
    <dgm:pt modelId="{3840D3FD-4AE1-4EF1-AC21-ACBBBA8A5CDF}" type="pres">
      <dgm:prSet presAssocID="{A9C129F5-4D32-4DB0-8E06-D51E1F81CB17}" presName="Name25" presStyleLbl="parChTrans1D3" presStyleIdx="2" presStyleCnt="9"/>
      <dgm:spPr/>
    </dgm:pt>
    <dgm:pt modelId="{4692B409-4FAC-4E04-A35A-A7ABA4161A78}" type="pres">
      <dgm:prSet presAssocID="{A9C129F5-4D32-4DB0-8E06-D51E1F81CB17}" presName="connTx" presStyleLbl="parChTrans1D3" presStyleIdx="2" presStyleCnt="9"/>
      <dgm:spPr/>
    </dgm:pt>
    <dgm:pt modelId="{E4CF4E88-9AAB-4B49-9E42-EA3C58E0ADEC}" type="pres">
      <dgm:prSet presAssocID="{F73425AA-6C45-4CBC-989B-2EDBE60DB52E}" presName="Name30" presStyleCnt="0"/>
      <dgm:spPr/>
    </dgm:pt>
    <dgm:pt modelId="{180666EB-04A8-4757-8B45-86F55D182BCB}" type="pres">
      <dgm:prSet presAssocID="{F73425AA-6C45-4CBC-989B-2EDBE60DB52E}" presName="level2Shape" presStyleLbl="node3" presStyleIdx="2" presStyleCnt="9" custScaleX="288256" custLinFactNeighborX="66055"/>
      <dgm:spPr/>
    </dgm:pt>
    <dgm:pt modelId="{290E5343-D7D0-44E9-BF49-0BF9C34D1156}" type="pres">
      <dgm:prSet presAssocID="{F73425AA-6C45-4CBC-989B-2EDBE60DB52E}" presName="hierChild3" presStyleCnt="0"/>
      <dgm:spPr/>
    </dgm:pt>
    <dgm:pt modelId="{255A98E2-F4AC-4A04-8CF0-A8B32991037C}" type="pres">
      <dgm:prSet presAssocID="{AF66AED4-3847-4D0A-B10F-D9F0660CFFDE}" presName="Name25" presStyleLbl="parChTrans1D3" presStyleIdx="3" presStyleCnt="9"/>
      <dgm:spPr/>
    </dgm:pt>
    <dgm:pt modelId="{D03B1BC9-321E-41F1-9AA7-8418EA3D4E45}" type="pres">
      <dgm:prSet presAssocID="{AF66AED4-3847-4D0A-B10F-D9F0660CFFDE}" presName="connTx" presStyleLbl="parChTrans1D3" presStyleIdx="3" presStyleCnt="9"/>
      <dgm:spPr/>
    </dgm:pt>
    <dgm:pt modelId="{5F1B15CD-3619-4F8C-8445-BD247882E64E}" type="pres">
      <dgm:prSet presAssocID="{9FD74F24-9540-4283-84AF-8815A809052A}" presName="Name30" presStyleCnt="0"/>
      <dgm:spPr/>
    </dgm:pt>
    <dgm:pt modelId="{4957EBAC-3DAD-4BA0-9B77-6BAF1C2B27AC}" type="pres">
      <dgm:prSet presAssocID="{9FD74F24-9540-4283-84AF-8815A809052A}" presName="level2Shape" presStyleLbl="node3" presStyleIdx="3" presStyleCnt="9" custScaleX="288256" custLinFactNeighborX="66055"/>
      <dgm:spPr/>
    </dgm:pt>
    <dgm:pt modelId="{BBE8B4E5-CB1A-44E4-ADFC-56ABFBF73B25}" type="pres">
      <dgm:prSet presAssocID="{9FD74F24-9540-4283-84AF-8815A809052A}" presName="hierChild3" presStyleCnt="0"/>
      <dgm:spPr/>
    </dgm:pt>
    <dgm:pt modelId="{40AFF6D8-6D19-4E3C-B8AF-EA0D046823D6}" type="pres">
      <dgm:prSet presAssocID="{E8528FC2-F4E1-480C-BF10-20949E3C634A}" presName="Name25" presStyleLbl="parChTrans1D3" presStyleIdx="4" presStyleCnt="9"/>
      <dgm:spPr/>
    </dgm:pt>
    <dgm:pt modelId="{3D30C4C3-5CB4-41B0-A884-5BFE727A6DE8}" type="pres">
      <dgm:prSet presAssocID="{E8528FC2-F4E1-480C-BF10-20949E3C634A}" presName="connTx" presStyleLbl="parChTrans1D3" presStyleIdx="4" presStyleCnt="9"/>
      <dgm:spPr/>
    </dgm:pt>
    <dgm:pt modelId="{C5307FEF-4BFA-4DC2-8317-55AFBEC1D3BF}" type="pres">
      <dgm:prSet presAssocID="{13F089AF-5C6D-4C7F-B486-46D08608078E}" presName="Name30" presStyleCnt="0"/>
      <dgm:spPr/>
    </dgm:pt>
    <dgm:pt modelId="{33A64FE1-3286-4B8E-B782-73514172435B}" type="pres">
      <dgm:prSet presAssocID="{13F089AF-5C6D-4C7F-B486-46D08608078E}" presName="level2Shape" presStyleLbl="node3" presStyleIdx="4" presStyleCnt="9" custScaleX="288256" custLinFactNeighborX="66055"/>
      <dgm:spPr/>
    </dgm:pt>
    <dgm:pt modelId="{729EF1F5-A6A8-47C0-B67A-6176B00346BE}" type="pres">
      <dgm:prSet presAssocID="{13F089AF-5C6D-4C7F-B486-46D08608078E}" presName="hierChild3" presStyleCnt="0"/>
      <dgm:spPr/>
    </dgm:pt>
    <dgm:pt modelId="{2D177139-5EBB-4EC1-A44C-34C450C794DB}" type="pres">
      <dgm:prSet presAssocID="{E694B444-1B0A-4D65-88E1-DAD778851AA3}" presName="Name25" presStyleLbl="parChTrans1D2" presStyleIdx="2" presStyleCnt="4"/>
      <dgm:spPr/>
    </dgm:pt>
    <dgm:pt modelId="{ED5750DC-1BB2-4E84-BC02-125717ED8155}" type="pres">
      <dgm:prSet presAssocID="{E694B444-1B0A-4D65-88E1-DAD778851AA3}" presName="connTx" presStyleLbl="parChTrans1D2" presStyleIdx="2" presStyleCnt="4"/>
      <dgm:spPr/>
    </dgm:pt>
    <dgm:pt modelId="{905B906C-D693-4E53-A9F3-D8064ED300BA}" type="pres">
      <dgm:prSet presAssocID="{07F40C57-AC6A-4EE0-8F2D-480B1BC335E7}" presName="Name30" presStyleCnt="0"/>
      <dgm:spPr/>
    </dgm:pt>
    <dgm:pt modelId="{047CF331-A392-4D7B-92AF-DEFD937BBE0F}" type="pres">
      <dgm:prSet presAssocID="{07F40C57-AC6A-4EE0-8F2D-480B1BC335E7}" presName="level2Shape" presStyleLbl="node2" presStyleIdx="2" presStyleCnt="4" custScaleX="182489" custScaleY="160418" custLinFactNeighborX="-28614" custLinFactNeighborY="-80086"/>
      <dgm:spPr/>
    </dgm:pt>
    <dgm:pt modelId="{3055326C-2825-46B5-B7C6-F99E35F2EC14}" type="pres">
      <dgm:prSet presAssocID="{07F40C57-AC6A-4EE0-8F2D-480B1BC335E7}" presName="hierChild3" presStyleCnt="0"/>
      <dgm:spPr/>
    </dgm:pt>
    <dgm:pt modelId="{7CA79638-88B8-4EA0-9494-76377597187C}" type="pres">
      <dgm:prSet presAssocID="{2D5636B3-C3B4-45AD-AD17-37107CC3BF5E}" presName="Name25" presStyleLbl="parChTrans1D3" presStyleIdx="5" presStyleCnt="9"/>
      <dgm:spPr/>
    </dgm:pt>
    <dgm:pt modelId="{CD28811D-7FF3-4655-9777-6D9BE4195B7E}" type="pres">
      <dgm:prSet presAssocID="{2D5636B3-C3B4-45AD-AD17-37107CC3BF5E}" presName="connTx" presStyleLbl="parChTrans1D3" presStyleIdx="5" presStyleCnt="9"/>
      <dgm:spPr/>
    </dgm:pt>
    <dgm:pt modelId="{E6EAD3B6-8A75-4AFE-A0CA-15C59FD15D8F}" type="pres">
      <dgm:prSet presAssocID="{A765235D-3042-4A81-8338-604DB278FE98}" presName="Name30" presStyleCnt="0"/>
      <dgm:spPr/>
    </dgm:pt>
    <dgm:pt modelId="{B93B8768-5EBF-4F20-B448-708FE4FBADAC}" type="pres">
      <dgm:prSet presAssocID="{A765235D-3042-4A81-8338-604DB278FE98}" presName="level2Shape" presStyleLbl="node3" presStyleIdx="5" presStyleCnt="9" custScaleX="288256" custLinFactNeighborX="66055"/>
      <dgm:spPr/>
    </dgm:pt>
    <dgm:pt modelId="{FEB4C51F-A294-4861-97B0-02E92AD73977}" type="pres">
      <dgm:prSet presAssocID="{A765235D-3042-4A81-8338-604DB278FE98}" presName="hierChild3" presStyleCnt="0"/>
      <dgm:spPr/>
    </dgm:pt>
    <dgm:pt modelId="{59D0A404-0A09-4066-934F-00FFCFAB9436}" type="pres">
      <dgm:prSet presAssocID="{15E8AACE-BE2C-486F-A16A-A03F38C2790A}" presName="Name25" presStyleLbl="parChTrans1D3" presStyleIdx="6" presStyleCnt="9"/>
      <dgm:spPr/>
    </dgm:pt>
    <dgm:pt modelId="{54A89AE8-289B-4113-974D-AF899631309B}" type="pres">
      <dgm:prSet presAssocID="{15E8AACE-BE2C-486F-A16A-A03F38C2790A}" presName="connTx" presStyleLbl="parChTrans1D3" presStyleIdx="6" presStyleCnt="9"/>
      <dgm:spPr/>
    </dgm:pt>
    <dgm:pt modelId="{4CAE27F1-B12B-441F-919D-64B22EF72869}" type="pres">
      <dgm:prSet presAssocID="{7AED76B2-DF2A-4AC6-A9DA-11517B6EB8C8}" presName="Name30" presStyleCnt="0"/>
      <dgm:spPr/>
    </dgm:pt>
    <dgm:pt modelId="{EE6A5241-F5F8-4208-A5CE-0E4108924365}" type="pres">
      <dgm:prSet presAssocID="{7AED76B2-DF2A-4AC6-A9DA-11517B6EB8C8}" presName="level2Shape" presStyleLbl="node3" presStyleIdx="6" presStyleCnt="9" custScaleX="288256" custLinFactNeighborX="66055"/>
      <dgm:spPr/>
    </dgm:pt>
    <dgm:pt modelId="{BBA4C28E-C7F7-4114-A6EA-3C9CFB68F25C}" type="pres">
      <dgm:prSet presAssocID="{7AED76B2-DF2A-4AC6-A9DA-11517B6EB8C8}" presName="hierChild3" presStyleCnt="0"/>
      <dgm:spPr/>
    </dgm:pt>
    <dgm:pt modelId="{55FCBA01-C5EF-4CE5-B34A-B5500F4FB60B}" type="pres">
      <dgm:prSet presAssocID="{69C2A05D-FE79-4CCB-866D-CBAFF1806B4B}" presName="Name25" presStyleLbl="parChTrans1D3" presStyleIdx="7" presStyleCnt="9"/>
      <dgm:spPr/>
    </dgm:pt>
    <dgm:pt modelId="{9B2B0304-E565-4F14-9FD8-E11C537BD637}" type="pres">
      <dgm:prSet presAssocID="{69C2A05D-FE79-4CCB-866D-CBAFF1806B4B}" presName="connTx" presStyleLbl="parChTrans1D3" presStyleIdx="7" presStyleCnt="9"/>
      <dgm:spPr/>
    </dgm:pt>
    <dgm:pt modelId="{B5E9AA48-8D95-4BDD-866D-5C9E603CEDA0}" type="pres">
      <dgm:prSet presAssocID="{5FE56597-F038-4801-809B-523C596A14B4}" presName="Name30" presStyleCnt="0"/>
      <dgm:spPr/>
    </dgm:pt>
    <dgm:pt modelId="{F878916F-C30A-486A-A257-8325B81B655C}" type="pres">
      <dgm:prSet presAssocID="{5FE56597-F038-4801-809B-523C596A14B4}" presName="level2Shape" presStyleLbl="node3" presStyleIdx="7" presStyleCnt="9" custScaleX="288256" custLinFactNeighborX="66055"/>
      <dgm:spPr/>
    </dgm:pt>
    <dgm:pt modelId="{3BDF8E8A-621A-4835-9E73-04698BADAB7F}" type="pres">
      <dgm:prSet presAssocID="{5FE56597-F038-4801-809B-523C596A14B4}" presName="hierChild3" presStyleCnt="0"/>
      <dgm:spPr/>
    </dgm:pt>
    <dgm:pt modelId="{CF86C068-BAC4-4D14-8336-67D869079A66}" type="pres">
      <dgm:prSet presAssocID="{C08C48DC-E4A8-4605-B43E-1E2E75648EE8}" presName="Name25" presStyleLbl="parChTrans1D2" presStyleIdx="3" presStyleCnt="4"/>
      <dgm:spPr/>
    </dgm:pt>
    <dgm:pt modelId="{8117EA26-602C-4738-983C-5E993958B5AB}" type="pres">
      <dgm:prSet presAssocID="{C08C48DC-E4A8-4605-B43E-1E2E75648EE8}" presName="connTx" presStyleLbl="parChTrans1D2" presStyleIdx="3" presStyleCnt="4"/>
      <dgm:spPr/>
    </dgm:pt>
    <dgm:pt modelId="{5270A4D0-BD2F-4018-B5C0-F2BDB1A442B3}" type="pres">
      <dgm:prSet presAssocID="{5FBF1DD1-E4D8-4089-BCAB-4CC4457F19C2}" presName="Name30" presStyleCnt="0"/>
      <dgm:spPr/>
    </dgm:pt>
    <dgm:pt modelId="{C6336585-5D26-4697-BE36-4FE94FF2FD32}" type="pres">
      <dgm:prSet presAssocID="{5FBF1DD1-E4D8-4089-BCAB-4CC4457F19C2}" presName="level2Shape" presStyleLbl="node2" presStyleIdx="3" presStyleCnt="4" custScaleX="182425" custScaleY="173821" custLinFactNeighborX="-28210" custLinFactNeighborY="-84925"/>
      <dgm:spPr/>
    </dgm:pt>
    <dgm:pt modelId="{1A9A403D-1CE2-405C-9147-DCE8EC781411}" type="pres">
      <dgm:prSet presAssocID="{5FBF1DD1-E4D8-4089-BCAB-4CC4457F19C2}" presName="hierChild3" presStyleCnt="0"/>
      <dgm:spPr/>
    </dgm:pt>
    <dgm:pt modelId="{B17A02E9-94A4-4891-8124-B43383A1EFB2}" type="pres">
      <dgm:prSet presAssocID="{1CEA2086-98B8-423B-998E-56A85641BC5A}" presName="Name25" presStyleLbl="parChTrans1D3" presStyleIdx="8" presStyleCnt="9"/>
      <dgm:spPr/>
    </dgm:pt>
    <dgm:pt modelId="{E890F9EB-84BC-4CA8-A22D-CBB70CD6C793}" type="pres">
      <dgm:prSet presAssocID="{1CEA2086-98B8-423B-998E-56A85641BC5A}" presName="connTx" presStyleLbl="parChTrans1D3" presStyleIdx="8" presStyleCnt="9"/>
      <dgm:spPr/>
    </dgm:pt>
    <dgm:pt modelId="{C2B82F27-9021-4365-9E46-A1BD573C0A71}" type="pres">
      <dgm:prSet presAssocID="{E7E11E6D-1B2B-40B7-B023-42C4FE4ED75A}" presName="Name30" presStyleCnt="0"/>
      <dgm:spPr/>
    </dgm:pt>
    <dgm:pt modelId="{D39AA44F-8C66-4114-9B6C-425339F18DC2}" type="pres">
      <dgm:prSet presAssocID="{E7E11E6D-1B2B-40B7-B023-42C4FE4ED75A}" presName="level2Shape" presStyleLbl="node3" presStyleIdx="8" presStyleCnt="9" custScaleX="291502" custScaleY="100140" custLinFactNeighborX="60244" custLinFactNeighborY="-829"/>
      <dgm:spPr/>
    </dgm:pt>
    <dgm:pt modelId="{DFF172F7-3C95-459A-985E-005DBED27B69}" type="pres">
      <dgm:prSet presAssocID="{E7E11E6D-1B2B-40B7-B023-42C4FE4ED75A}" presName="hierChild3" presStyleCnt="0"/>
      <dgm:spPr/>
    </dgm:pt>
    <dgm:pt modelId="{3645AF63-4E8D-4B3B-8A9D-6FE2875CBC29}" type="pres">
      <dgm:prSet presAssocID="{230430FD-A76E-4833-82E9-FA75C4FBA2E8}" presName="bgShapesFlow" presStyleCnt="0"/>
      <dgm:spPr/>
    </dgm:pt>
  </dgm:ptLst>
  <dgm:cxnLst>
    <dgm:cxn modelId="{7FCDEB01-C251-4AFA-A58D-EF0A32E32A51}" type="presOf" srcId="{A765235D-3042-4A81-8338-604DB278FE98}" destId="{B93B8768-5EBF-4F20-B448-708FE4FBADAC}" srcOrd="0" destOrd="0" presId="urn:microsoft.com/office/officeart/2005/8/layout/hierarchy5"/>
    <dgm:cxn modelId="{391C3A03-F8C3-4FB6-9347-B7FBAC6DEBCE}" type="presOf" srcId="{E14F6772-D4F9-4914-BA39-2F98EA46F2B4}" destId="{7625E560-8DED-4E0A-97D3-2FDDCED28E55}" srcOrd="0" destOrd="0" presId="urn:microsoft.com/office/officeart/2005/8/layout/hierarchy5"/>
    <dgm:cxn modelId="{6DAB941C-5262-4DEE-8D53-E7DFAC7F575B}" type="presOf" srcId="{D7AF2795-4055-4533-BFC7-C457391A9A67}" destId="{19A842B0-89FC-4AE1-8DB4-FAB68C237D70}" srcOrd="0" destOrd="0" presId="urn:microsoft.com/office/officeart/2005/8/layout/hierarchy5"/>
    <dgm:cxn modelId="{109D4925-AAC9-4571-B821-913AEE9E6C23}" type="presOf" srcId="{07F40C57-AC6A-4EE0-8F2D-480B1BC335E7}" destId="{047CF331-A392-4D7B-92AF-DEFD937BBE0F}" srcOrd="0" destOrd="0" presId="urn:microsoft.com/office/officeart/2005/8/layout/hierarchy5"/>
    <dgm:cxn modelId="{46918226-2381-4A4E-8EFC-488B9891ABDE}" srcId="{4921FDF6-078C-4A69-B0C1-DEAF0ED16E8C}" destId="{13F089AF-5C6D-4C7F-B486-46D08608078E}" srcOrd="2" destOrd="0" parTransId="{E8528FC2-F4E1-480C-BF10-20949E3C634A}" sibTransId="{CDA6ADF1-765F-410B-8F57-12CD6397A559}"/>
    <dgm:cxn modelId="{73988326-19C5-4542-8DF1-A96CEAB48B02}" srcId="{230430FD-A76E-4833-82E9-FA75C4FBA2E8}" destId="{04B9A2BF-33B7-4E3B-B1C3-EC71E232E52B}" srcOrd="0" destOrd="0" parTransId="{DADD171C-B9B5-43AC-8F2B-DFDE7A9D614A}" sibTransId="{CF8C4D8B-9074-4D12-B234-D052253F218C}"/>
    <dgm:cxn modelId="{72FCA829-EF58-483E-8182-4BBDA88B3362}" type="presOf" srcId="{7AD026A8-F3F5-407B-8AD3-CDB834F17ED3}" destId="{DBA1710F-6088-4DBE-8DD9-0ACF2BD2F246}" srcOrd="0" destOrd="0" presId="urn:microsoft.com/office/officeart/2005/8/layout/hierarchy5"/>
    <dgm:cxn modelId="{ABD91D35-33F3-4D89-BA2B-81DBC5B05FC0}" type="presOf" srcId="{E694B444-1B0A-4D65-88E1-DAD778851AA3}" destId="{ED5750DC-1BB2-4E84-BC02-125717ED8155}" srcOrd="1" destOrd="0" presId="urn:microsoft.com/office/officeart/2005/8/layout/hierarchy5"/>
    <dgm:cxn modelId="{8DCC5736-9E0F-47B4-A395-018BA2D59BF1}" type="presOf" srcId="{F73425AA-6C45-4CBC-989B-2EDBE60DB52E}" destId="{180666EB-04A8-4757-8B45-86F55D182BCB}" srcOrd="0" destOrd="0" presId="urn:microsoft.com/office/officeart/2005/8/layout/hierarchy5"/>
    <dgm:cxn modelId="{E331FD36-936E-4BE6-95F0-CE8DF18E9E2F}" type="presOf" srcId="{15E8AACE-BE2C-486F-A16A-A03F38C2790A}" destId="{59D0A404-0A09-4066-934F-00FFCFAB9436}" srcOrd="0" destOrd="0" presId="urn:microsoft.com/office/officeart/2005/8/layout/hierarchy5"/>
    <dgm:cxn modelId="{2EECFF3B-5C61-4B1A-B6DA-A0C6AC7C56CB}" srcId="{5FBF1DD1-E4D8-4089-BCAB-4CC4457F19C2}" destId="{E7E11E6D-1B2B-40B7-B023-42C4FE4ED75A}" srcOrd="0" destOrd="0" parTransId="{1CEA2086-98B8-423B-998E-56A85641BC5A}" sibTransId="{159BBAEE-25B5-4E9E-B396-54DECD23B4AE}"/>
    <dgm:cxn modelId="{58268E3D-BF2F-4AC8-B960-8FC3586C56CB}" type="presOf" srcId="{AF66AED4-3847-4D0A-B10F-D9F0660CFFDE}" destId="{255A98E2-F4AC-4A04-8CF0-A8B32991037C}" srcOrd="0" destOrd="0" presId="urn:microsoft.com/office/officeart/2005/8/layout/hierarchy5"/>
    <dgm:cxn modelId="{CD8BCD61-0824-4AC2-A1EF-6B52A0238F9D}" type="presOf" srcId="{85A4BE6C-40EA-4508-9BE0-64CAB0BD4D37}" destId="{A79D2BA9-8AA0-4ED1-B610-5655BD1E3AC8}" srcOrd="1" destOrd="0" presId="urn:microsoft.com/office/officeart/2005/8/layout/hierarchy5"/>
    <dgm:cxn modelId="{08FB2962-46AC-477C-9202-746FCBB48872}" type="presOf" srcId="{04B9A2BF-33B7-4E3B-B1C3-EC71E232E52B}" destId="{8E1FA68C-3637-4516-A28B-66CF8CE50726}" srcOrd="0" destOrd="0" presId="urn:microsoft.com/office/officeart/2005/8/layout/hierarchy5"/>
    <dgm:cxn modelId="{CE4B2243-D6CF-4693-952A-AD070B215C62}" type="presOf" srcId="{85A4BE6C-40EA-4508-9BE0-64CAB0BD4D37}" destId="{432E412A-1237-4A0E-8B18-A0D046A52773}" srcOrd="0" destOrd="0" presId="urn:microsoft.com/office/officeart/2005/8/layout/hierarchy5"/>
    <dgm:cxn modelId="{E5BCDC64-6369-4A0E-92DD-C0245FE61F1B}" type="presOf" srcId="{E9CDEB09-C988-47BA-B210-6B174EBCEA4C}" destId="{358DE2A0-82A7-4B58-9365-FA2601090192}" srcOrd="1" destOrd="0" presId="urn:microsoft.com/office/officeart/2005/8/layout/hierarchy5"/>
    <dgm:cxn modelId="{46F2E746-B937-4782-B71E-50543E76A80C}" srcId="{04B9A2BF-33B7-4E3B-B1C3-EC71E232E52B}" destId="{5FBF1DD1-E4D8-4089-BCAB-4CC4457F19C2}" srcOrd="3" destOrd="0" parTransId="{C08C48DC-E4A8-4605-B43E-1E2E75648EE8}" sibTransId="{0464F3CF-E606-44BA-B726-96427918600B}"/>
    <dgm:cxn modelId="{940C7B67-B7E4-4CAE-A890-6B6726109C51}" srcId="{D7AF2795-4055-4533-BFC7-C457391A9A67}" destId="{E14F6772-D4F9-4914-BA39-2F98EA46F2B4}" srcOrd="0" destOrd="0" parTransId="{E9CDEB09-C988-47BA-B210-6B174EBCEA4C}" sibTransId="{54FAC9F1-D2E8-4B3C-868F-60D95BB77E8B}"/>
    <dgm:cxn modelId="{0968284B-4B93-4F24-9993-CF56FE1FAB2B}" type="presOf" srcId="{7AD026A8-F3F5-407B-8AD3-CDB834F17ED3}" destId="{38711F21-08B4-49DC-A8CC-E2B02D85D482}" srcOrd="1" destOrd="0" presId="urn:microsoft.com/office/officeart/2005/8/layout/hierarchy5"/>
    <dgm:cxn modelId="{F3672C74-36F1-457E-A1AA-588E26E9605C}" srcId="{4921FDF6-078C-4A69-B0C1-DEAF0ED16E8C}" destId="{9FD74F24-9540-4283-84AF-8815A809052A}" srcOrd="1" destOrd="0" parTransId="{AF66AED4-3847-4D0A-B10F-D9F0660CFFDE}" sibTransId="{4827A007-E7AB-4213-9E57-8A738AB4D46C}"/>
    <dgm:cxn modelId="{8B6A1359-AEDB-480A-8F09-85E0C58466C2}" srcId="{07F40C57-AC6A-4EE0-8F2D-480B1BC335E7}" destId="{5FE56597-F038-4801-809B-523C596A14B4}" srcOrd="2" destOrd="0" parTransId="{69C2A05D-FE79-4CCB-866D-CBAFF1806B4B}" sibTransId="{2176E2B3-0372-4183-B332-0CB2A1330FF2}"/>
    <dgm:cxn modelId="{6115377D-9FDA-4538-8485-7044A8671652}" type="presOf" srcId="{F6E28C80-9EF1-4F09-A15A-1C1B11DD68AB}" destId="{27E4E1E9-1D12-4C37-9D0A-B9E92AC3037B}" srcOrd="0" destOrd="0" presId="urn:microsoft.com/office/officeart/2005/8/layout/hierarchy5"/>
    <dgm:cxn modelId="{6923D17D-B386-4C90-BF67-09F8FAC059EA}" type="presOf" srcId="{15E8AACE-BE2C-486F-A16A-A03F38C2790A}" destId="{54A89AE8-289B-4113-974D-AF899631309B}" srcOrd="1" destOrd="0" presId="urn:microsoft.com/office/officeart/2005/8/layout/hierarchy5"/>
    <dgm:cxn modelId="{10A1F081-1E65-4E34-8F12-CA89BE971A2B}" type="presOf" srcId="{C08C48DC-E4A8-4605-B43E-1E2E75648EE8}" destId="{CF86C068-BAC4-4D14-8336-67D869079A66}" srcOrd="0" destOrd="0" presId="urn:microsoft.com/office/officeart/2005/8/layout/hierarchy5"/>
    <dgm:cxn modelId="{5CD34283-FDCF-4430-B681-7E52CDEB3EC9}" type="presOf" srcId="{15497B5F-BE40-4A6F-88FC-6E0F7A29544A}" destId="{44C72DA9-8E58-4886-B026-62FB1E3B8FC0}" srcOrd="1" destOrd="0" presId="urn:microsoft.com/office/officeart/2005/8/layout/hierarchy5"/>
    <dgm:cxn modelId="{87F1D988-F3EA-4EBD-A787-170AFF0A4F5C}" srcId="{D7AF2795-4055-4533-BFC7-C457391A9A67}" destId="{F6E28C80-9EF1-4F09-A15A-1C1B11DD68AB}" srcOrd="1" destOrd="0" parTransId="{15497B5F-BE40-4A6F-88FC-6E0F7A29544A}" sibTransId="{4438886F-7A96-451C-ADBE-191F65943FBF}"/>
    <dgm:cxn modelId="{BE589E8A-1C39-4E55-9FB9-1475F6989F4A}" type="presOf" srcId="{C08C48DC-E4A8-4605-B43E-1E2E75648EE8}" destId="{8117EA26-602C-4738-983C-5E993958B5AB}" srcOrd="1" destOrd="0" presId="urn:microsoft.com/office/officeart/2005/8/layout/hierarchy5"/>
    <dgm:cxn modelId="{609A739A-911C-4311-AA6D-649138AA323D}" type="presOf" srcId="{E694B444-1B0A-4D65-88E1-DAD778851AA3}" destId="{2D177139-5EBB-4EC1-A44C-34C450C794DB}" srcOrd="0" destOrd="0" presId="urn:microsoft.com/office/officeart/2005/8/layout/hierarchy5"/>
    <dgm:cxn modelId="{CAA1FA9D-312B-4A76-B91B-CB2B15DD560D}" type="presOf" srcId="{E8528FC2-F4E1-480C-BF10-20949E3C634A}" destId="{40AFF6D8-6D19-4E3C-B8AF-EA0D046823D6}" srcOrd="0" destOrd="0" presId="urn:microsoft.com/office/officeart/2005/8/layout/hierarchy5"/>
    <dgm:cxn modelId="{15882FA3-9C25-4395-A5B4-A07A08E9A734}" type="presOf" srcId="{230430FD-A76E-4833-82E9-FA75C4FBA2E8}" destId="{A5D23ABE-3826-4DFE-8587-7932832ABA77}" srcOrd="0" destOrd="0" presId="urn:microsoft.com/office/officeart/2005/8/layout/hierarchy5"/>
    <dgm:cxn modelId="{662135A8-B7E9-436F-8D66-15977B562211}" srcId="{4921FDF6-078C-4A69-B0C1-DEAF0ED16E8C}" destId="{F73425AA-6C45-4CBC-989B-2EDBE60DB52E}" srcOrd="0" destOrd="0" parTransId="{A9C129F5-4D32-4DB0-8E06-D51E1F81CB17}" sibTransId="{6F640BA5-A25E-4A90-BD13-41E4A970A7FF}"/>
    <dgm:cxn modelId="{50AF8BAE-A273-4D7E-9082-56593E2D7EF5}" type="presOf" srcId="{4921FDF6-078C-4A69-B0C1-DEAF0ED16E8C}" destId="{DF19F37E-843F-4DA7-94FE-007CDF8BB935}" srcOrd="0" destOrd="0" presId="urn:microsoft.com/office/officeart/2005/8/layout/hierarchy5"/>
    <dgm:cxn modelId="{B84FD9B6-A191-485D-BA04-4FA8DFCB3990}" type="presOf" srcId="{13F089AF-5C6D-4C7F-B486-46D08608078E}" destId="{33A64FE1-3286-4B8E-B782-73514172435B}" srcOrd="0" destOrd="0" presId="urn:microsoft.com/office/officeart/2005/8/layout/hierarchy5"/>
    <dgm:cxn modelId="{291218B7-1C63-4638-9026-5591703E3A99}" type="presOf" srcId="{E7E11E6D-1B2B-40B7-B023-42C4FE4ED75A}" destId="{D39AA44F-8C66-4114-9B6C-425339F18DC2}" srcOrd="0" destOrd="0" presId="urn:microsoft.com/office/officeart/2005/8/layout/hierarchy5"/>
    <dgm:cxn modelId="{157DB8B7-1E38-4CBA-81AB-5A3160CAA0F4}" type="presOf" srcId="{5FE56597-F038-4801-809B-523C596A14B4}" destId="{F878916F-C30A-486A-A257-8325B81B655C}" srcOrd="0" destOrd="0" presId="urn:microsoft.com/office/officeart/2005/8/layout/hierarchy5"/>
    <dgm:cxn modelId="{5B67EEB7-5EDB-4BB9-B994-AC4EEFBA8DCF}" type="presOf" srcId="{1CEA2086-98B8-423B-998E-56A85641BC5A}" destId="{E890F9EB-84BC-4CA8-A22D-CBB70CD6C793}" srcOrd="1" destOrd="0" presId="urn:microsoft.com/office/officeart/2005/8/layout/hierarchy5"/>
    <dgm:cxn modelId="{CFB012BA-068D-430E-A248-C8F5CD10361E}" srcId="{07F40C57-AC6A-4EE0-8F2D-480B1BC335E7}" destId="{A765235D-3042-4A81-8338-604DB278FE98}" srcOrd="0" destOrd="0" parTransId="{2D5636B3-C3B4-45AD-AD17-37107CC3BF5E}" sibTransId="{C4DD73CC-E33A-464B-AD1B-B2343CAF7C5F}"/>
    <dgm:cxn modelId="{20D216BA-ADA9-4438-8B60-B0837C29FE05}" type="presOf" srcId="{69C2A05D-FE79-4CCB-866D-CBAFF1806B4B}" destId="{55FCBA01-C5EF-4CE5-B34A-B5500F4FB60B}" srcOrd="0" destOrd="0" presId="urn:microsoft.com/office/officeart/2005/8/layout/hierarchy5"/>
    <dgm:cxn modelId="{FF7049BA-A385-48F5-809D-50E39A1BF078}" srcId="{04B9A2BF-33B7-4E3B-B1C3-EC71E232E52B}" destId="{07F40C57-AC6A-4EE0-8F2D-480B1BC335E7}" srcOrd="2" destOrd="0" parTransId="{E694B444-1B0A-4D65-88E1-DAD778851AA3}" sibTransId="{CB3D357D-8181-4846-B80B-8B4C76FA426E}"/>
    <dgm:cxn modelId="{D53D1EBB-5534-44EE-ABDC-C49C09FA6A30}" type="presOf" srcId="{A9C129F5-4D32-4DB0-8E06-D51E1F81CB17}" destId="{4692B409-4FAC-4E04-A35A-A7ABA4161A78}" srcOrd="1" destOrd="0" presId="urn:microsoft.com/office/officeart/2005/8/layout/hierarchy5"/>
    <dgm:cxn modelId="{B9A191BC-C3D7-4DC5-8E2E-A49CC503FDB1}" type="presOf" srcId="{69C2A05D-FE79-4CCB-866D-CBAFF1806B4B}" destId="{9B2B0304-E565-4F14-9FD8-E11C537BD637}" srcOrd="1" destOrd="0" presId="urn:microsoft.com/office/officeart/2005/8/layout/hierarchy5"/>
    <dgm:cxn modelId="{D28269C0-7627-4B51-BFA7-F13E6BCDB31F}" type="presOf" srcId="{A9C129F5-4D32-4DB0-8E06-D51E1F81CB17}" destId="{3840D3FD-4AE1-4EF1-AC21-ACBBBA8A5CDF}" srcOrd="0" destOrd="0" presId="urn:microsoft.com/office/officeart/2005/8/layout/hierarchy5"/>
    <dgm:cxn modelId="{B28215D1-E970-4E64-9AC9-70E2192B4860}" type="presOf" srcId="{9FD74F24-9540-4283-84AF-8815A809052A}" destId="{4957EBAC-3DAD-4BA0-9B77-6BAF1C2B27AC}" srcOrd="0" destOrd="0" presId="urn:microsoft.com/office/officeart/2005/8/layout/hierarchy5"/>
    <dgm:cxn modelId="{A1AD7DD2-0A27-4A9F-BCCF-3233F64E2BD0}" type="presOf" srcId="{AF66AED4-3847-4D0A-B10F-D9F0660CFFDE}" destId="{D03B1BC9-321E-41F1-9AA7-8418EA3D4E45}" srcOrd="1" destOrd="0" presId="urn:microsoft.com/office/officeart/2005/8/layout/hierarchy5"/>
    <dgm:cxn modelId="{9613DCD5-9D1F-46A2-8FF2-D07D85E2CD66}" srcId="{04B9A2BF-33B7-4E3B-B1C3-EC71E232E52B}" destId="{D7AF2795-4055-4533-BFC7-C457391A9A67}" srcOrd="0" destOrd="0" parTransId="{85A4BE6C-40EA-4508-9BE0-64CAB0BD4D37}" sibTransId="{A333E5D6-AEE0-4643-8D0A-3C3ACF10353F}"/>
    <dgm:cxn modelId="{FBA5F4DE-78B0-46DD-9FA3-298D68E8A649}" srcId="{07F40C57-AC6A-4EE0-8F2D-480B1BC335E7}" destId="{7AED76B2-DF2A-4AC6-A9DA-11517B6EB8C8}" srcOrd="1" destOrd="0" parTransId="{15E8AACE-BE2C-486F-A16A-A03F38C2790A}" sibTransId="{6BCD3F58-6FB1-40C0-8CCC-2ACE5F329BA8}"/>
    <dgm:cxn modelId="{CF84EBE2-41D4-45BD-9A56-8ABD9215B31D}" type="presOf" srcId="{7AED76B2-DF2A-4AC6-A9DA-11517B6EB8C8}" destId="{EE6A5241-F5F8-4208-A5CE-0E4108924365}" srcOrd="0" destOrd="0" presId="urn:microsoft.com/office/officeart/2005/8/layout/hierarchy5"/>
    <dgm:cxn modelId="{3B2227E7-2C73-4261-B726-A443C5DD80DA}" type="presOf" srcId="{15497B5F-BE40-4A6F-88FC-6E0F7A29544A}" destId="{C9CA44EC-2627-4536-A578-B68CF5BD60B2}" srcOrd="0" destOrd="0" presId="urn:microsoft.com/office/officeart/2005/8/layout/hierarchy5"/>
    <dgm:cxn modelId="{84DB73EA-5E36-46B0-8C82-7E45F6F6EB42}" type="presOf" srcId="{1CEA2086-98B8-423B-998E-56A85641BC5A}" destId="{B17A02E9-94A4-4891-8124-B43383A1EFB2}" srcOrd="0" destOrd="0" presId="urn:microsoft.com/office/officeart/2005/8/layout/hierarchy5"/>
    <dgm:cxn modelId="{48505FED-430E-452E-B23C-4C216D6B60D4}" type="presOf" srcId="{E8528FC2-F4E1-480C-BF10-20949E3C634A}" destId="{3D30C4C3-5CB4-41B0-A884-5BFE727A6DE8}" srcOrd="1" destOrd="0" presId="urn:microsoft.com/office/officeart/2005/8/layout/hierarchy5"/>
    <dgm:cxn modelId="{E7DD6AED-8811-4A64-8C29-66D1761D8B0D}" type="presOf" srcId="{E9CDEB09-C988-47BA-B210-6B174EBCEA4C}" destId="{CF6F564D-74C1-4728-8601-FA542CD80BFA}" srcOrd="0" destOrd="0" presId="urn:microsoft.com/office/officeart/2005/8/layout/hierarchy5"/>
    <dgm:cxn modelId="{BB086DF7-5C87-4BD1-8843-4C99957A27E0}" type="presOf" srcId="{5FBF1DD1-E4D8-4089-BCAB-4CC4457F19C2}" destId="{C6336585-5D26-4697-BE36-4FE94FF2FD32}" srcOrd="0" destOrd="0" presId="urn:microsoft.com/office/officeart/2005/8/layout/hierarchy5"/>
    <dgm:cxn modelId="{6F4471F7-2D5F-4FAC-9859-1A49CC4D142D}" srcId="{04B9A2BF-33B7-4E3B-B1C3-EC71E232E52B}" destId="{4921FDF6-078C-4A69-B0C1-DEAF0ED16E8C}" srcOrd="1" destOrd="0" parTransId="{7AD026A8-F3F5-407B-8AD3-CDB834F17ED3}" sibTransId="{CACA6443-8F64-410A-B43A-B4EACDC094CB}"/>
    <dgm:cxn modelId="{A914B5FD-116A-42D1-B58A-2FB16A421CB9}" type="presOf" srcId="{2D5636B3-C3B4-45AD-AD17-37107CC3BF5E}" destId="{7CA79638-88B8-4EA0-9494-76377597187C}" srcOrd="0" destOrd="0" presId="urn:microsoft.com/office/officeart/2005/8/layout/hierarchy5"/>
    <dgm:cxn modelId="{F1A9AEFE-157C-4776-8C14-796278935E66}" type="presOf" srcId="{2D5636B3-C3B4-45AD-AD17-37107CC3BF5E}" destId="{CD28811D-7FF3-4655-9777-6D9BE4195B7E}" srcOrd="1" destOrd="0" presId="urn:microsoft.com/office/officeart/2005/8/layout/hierarchy5"/>
    <dgm:cxn modelId="{288E2755-B6F8-45C7-BDC5-93FD971EC1AC}" type="presParOf" srcId="{A5D23ABE-3826-4DFE-8587-7932832ABA77}" destId="{C2C4132C-69A7-454A-BCDB-2B49FAA43F88}" srcOrd="0" destOrd="0" presId="urn:microsoft.com/office/officeart/2005/8/layout/hierarchy5"/>
    <dgm:cxn modelId="{7C3650DE-A4D7-41CE-9C16-ABD69BA7AFDC}" type="presParOf" srcId="{C2C4132C-69A7-454A-BCDB-2B49FAA43F88}" destId="{D74D1D8A-B985-424D-8B28-4C10BCEB3F99}" srcOrd="0" destOrd="0" presId="urn:microsoft.com/office/officeart/2005/8/layout/hierarchy5"/>
    <dgm:cxn modelId="{F56CFCC9-9057-4D1E-83DE-0F76A5C6B5E3}" type="presParOf" srcId="{D74D1D8A-B985-424D-8B28-4C10BCEB3F99}" destId="{09EC9864-DE78-4DFF-8487-BF8E10DF3D3C}" srcOrd="0" destOrd="0" presId="urn:microsoft.com/office/officeart/2005/8/layout/hierarchy5"/>
    <dgm:cxn modelId="{B5D67FE8-7EF7-4DD9-999A-EF711D2CC68B}" type="presParOf" srcId="{09EC9864-DE78-4DFF-8487-BF8E10DF3D3C}" destId="{8E1FA68C-3637-4516-A28B-66CF8CE50726}" srcOrd="0" destOrd="0" presId="urn:microsoft.com/office/officeart/2005/8/layout/hierarchy5"/>
    <dgm:cxn modelId="{396F1051-4595-46D4-9BB0-DD50EDF4D12F}" type="presParOf" srcId="{09EC9864-DE78-4DFF-8487-BF8E10DF3D3C}" destId="{A42B51C4-A64C-4E2A-8036-0F96CAFAB262}" srcOrd="1" destOrd="0" presId="urn:microsoft.com/office/officeart/2005/8/layout/hierarchy5"/>
    <dgm:cxn modelId="{01B96285-DE0D-48F0-8BB8-1F909C5DAC41}" type="presParOf" srcId="{A42B51C4-A64C-4E2A-8036-0F96CAFAB262}" destId="{432E412A-1237-4A0E-8B18-A0D046A52773}" srcOrd="0" destOrd="0" presId="urn:microsoft.com/office/officeart/2005/8/layout/hierarchy5"/>
    <dgm:cxn modelId="{534622DD-699D-49C1-BD21-8A87FB09F2A1}" type="presParOf" srcId="{432E412A-1237-4A0E-8B18-A0D046A52773}" destId="{A79D2BA9-8AA0-4ED1-B610-5655BD1E3AC8}" srcOrd="0" destOrd="0" presId="urn:microsoft.com/office/officeart/2005/8/layout/hierarchy5"/>
    <dgm:cxn modelId="{EE6C866C-518C-4184-AFA5-DDECCCE91C2C}" type="presParOf" srcId="{A42B51C4-A64C-4E2A-8036-0F96CAFAB262}" destId="{1BEF1FE7-5582-4A2B-B1D2-825A7822EDF7}" srcOrd="1" destOrd="0" presId="urn:microsoft.com/office/officeart/2005/8/layout/hierarchy5"/>
    <dgm:cxn modelId="{5C200584-2305-4640-BCA0-C747DC3AA5F2}" type="presParOf" srcId="{1BEF1FE7-5582-4A2B-B1D2-825A7822EDF7}" destId="{19A842B0-89FC-4AE1-8DB4-FAB68C237D70}" srcOrd="0" destOrd="0" presId="urn:microsoft.com/office/officeart/2005/8/layout/hierarchy5"/>
    <dgm:cxn modelId="{65F30E11-978B-4735-AF41-09D255968BA6}" type="presParOf" srcId="{1BEF1FE7-5582-4A2B-B1D2-825A7822EDF7}" destId="{B801B30F-ED36-4977-A17D-C0B0B4AE6BD3}" srcOrd="1" destOrd="0" presId="urn:microsoft.com/office/officeart/2005/8/layout/hierarchy5"/>
    <dgm:cxn modelId="{5C201DCE-DA18-4EAB-B654-97B8EA8A9FC7}" type="presParOf" srcId="{B801B30F-ED36-4977-A17D-C0B0B4AE6BD3}" destId="{CF6F564D-74C1-4728-8601-FA542CD80BFA}" srcOrd="0" destOrd="0" presId="urn:microsoft.com/office/officeart/2005/8/layout/hierarchy5"/>
    <dgm:cxn modelId="{E737D99E-B9AF-4593-ADFB-6572B58BB4C0}" type="presParOf" srcId="{CF6F564D-74C1-4728-8601-FA542CD80BFA}" destId="{358DE2A0-82A7-4B58-9365-FA2601090192}" srcOrd="0" destOrd="0" presId="urn:microsoft.com/office/officeart/2005/8/layout/hierarchy5"/>
    <dgm:cxn modelId="{EFEFD1DA-8BB6-4201-93B5-4F80006834AA}" type="presParOf" srcId="{B801B30F-ED36-4977-A17D-C0B0B4AE6BD3}" destId="{A97551F4-C13A-4008-B961-D5F10539A282}" srcOrd="1" destOrd="0" presId="urn:microsoft.com/office/officeart/2005/8/layout/hierarchy5"/>
    <dgm:cxn modelId="{58F94013-9006-4DC8-82DD-082011C99C14}" type="presParOf" srcId="{A97551F4-C13A-4008-B961-D5F10539A282}" destId="{7625E560-8DED-4E0A-97D3-2FDDCED28E55}" srcOrd="0" destOrd="0" presId="urn:microsoft.com/office/officeart/2005/8/layout/hierarchy5"/>
    <dgm:cxn modelId="{9E4CC619-D72F-44B0-B6AB-3EF1C00E6317}" type="presParOf" srcId="{A97551F4-C13A-4008-B961-D5F10539A282}" destId="{BD9C1C48-18DB-43AB-9B62-F74B2C4B8BCE}" srcOrd="1" destOrd="0" presId="urn:microsoft.com/office/officeart/2005/8/layout/hierarchy5"/>
    <dgm:cxn modelId="{D6E4279E-05A7-4180-AF20-DD4076A01144}" type="presParOf" srcId="{B801B30F-ED36-4977-A17D-C0B0B4AE6BD3}" destId="{C9CA44EC-2627-4536-A578-B68CF5BD60B2}" srcOrd="2" destOrd="0" presId="urn:microsoft.com/office/officeart/2005/8/layout/hierarchy5"/>
    <dgm:cxn modelId="{9E99BA35-D43E-4395-B7FA-EDB771C94662}" type="presParOf" srcId="{C9CA44EC-2627-4536-A578-B68CF5BD60B2}" destId="{44C72DA9-8E58-4886-B026-62FB1E3B8FC0}" srcOrd="0" destOrd="0" presId="urn:microsoft.com/office/officeart/2005/8/layout/hierarchy5"/>
    <dgm:cxn modelId="{90DD5E0B-1314-4E49-9EC5-89552C70976C}" type="presParOf" srcId="{B801B30F-ED36-4977-A17D-C0B0B4AE6BD3}" destId="{4E315DEB-1DC5-4B14-B5B8-0B5AB0476470}" srcOrd="3" destOrd="0" presId="urn:microsoft.com/office/officeart/2005/8/layout/hierarchy5"/>
    <dgm:cxn modelId="{5CFCDFCD-2CE7-4A52-8004-BDC06294282E}" type="presParOf" srcId="{4E315DEB-1DC5-4B14-B5B8-0B5AB0476470}" destId="{27E4E1E9-1D12-4C37-9D0A-B9E92AC3037B}" srcOrd="0" destOrd="0" presId="urn:microsoft.com/office/officeart/2005/8/layout/hierarchy5"/>
    <dgm:cxn modelId="{888483D4-4344-4B8B-B3AF-1A722E8C93ED}" type="presParOf" srcId="{4E315DEB-1DC5-4B14-B5B8-0B5AB0476470}" destId="{15B002FB-3B74-43FB-9594-3922AEE9E19C}" srcOrd="1" destOrd="0" presId="urn:microsoft.com/office/officeart/2005/8/layout/hierarchy5"/>
    <dgm:cxn modelId="{6CE9026E-DA26-4164-8B57-3290D4DC9418}" type="presParOf" srcId="{A42B51C4-A64C-4E2A-8036-0F96CAFAB262}" destId="{DBA1710F-6088-4DBE-8DD9-0ACF2BD2F246}" srcOrd="2" destOrd="0" presId="urn:microsoft.com/office/officeart/2005/8/layout/hierarchy5"/>
    <dgm:cxn modelId="{3B5CE4DC-E4FC-4F00-9676-B11038435AF1}" type="presParOf" srcId="{DBA1710F-6088-4DBE-8DD9-0ACF2BD2F246}" destId="{38711F21-08B4-49DC-A8CC-E2B02D85D482}" srcOrd="0" destOrd="0" presId="urn:microsoft.com/office/officeart/2005/8/layout/hierarchy5"/>
    <dgm:cxn modelId="{19D2BF4D-3496-4590-A382-BB588D94D869}" type="presParOf" srcId="{A42B51C4-A64C-4E2A-8036-0F96CAFAB262}" destId="{C306853A-4654-4963-9699-2433B42468F5}" srcOrd="3" destOrd="0" presId="urn:microsoft.com/office/officeart/2005/8/layout/hierarchy5"/>
    <dgm:cxn modelId="{3E253F53-5B8C-4021-A9C8-FFF35A9D1DE0}" type="presParOf" srcId="{C306853A-4654-4963-9699-2433B42468F5}" destId="{DF19F37E-843F-4DA7-94FE-007CDF8BB935}" srcOrd="0" destOrd="0" presId="urn:microsoft.com/office/officeart/2005/8/layout/hierarchy5"/>
    <dgm:cxn modelId="{E77BC606-2258-4B8D-971C-2BDF12B7B5D4}" type="presParOf" srcId="{C306853A-4654-4963-9699-2433B42468F5}" destId="{223CC56D-3B7D-4FD9-9D58-D6F6F95017D3}" srcOrd="1" destOrd="0" presId="urn:microsoft.com/office/officeart/2005/8/layout/hierarchy5"/>
    <dgm:cxn modelId="{93EF1AD1-850F-4320-A501-548E07DE2C2B}" type="presParOf" srcId="{223CC56D-3B7D-4FD9-9D58-D6F6F95017D3}" destId="{3840D3FD-4AE1-4EF1-AC21-ACBBBA8A5CDF}" srcOrd="0" destOrd="0" presId="urn:microsoft.com/office/officeart/2005/8/layout/hierarchy5"/>
    <dgm:cxn modelId="{9015B7CF-58E5-430C-9DAE-B65A114062EC}" type="presParOf" srcId="{3840D3FD-4AE1-4EF1-AC21-ACBBBA8A5CDF}" destId="{4692B409-4FAC-4E04-A35A-A7ABA4161A78}" srcOrd="0" destOrd="0" presId="urn:microsoft.com/office/officeart/2005/8/layout/hierarchy5"/>
    <dgm:cxn modelId="{C8CFE0C0-95CD-48B0-BA9C-3BF7F4A94379}" type="presParOf" srcId="{223CC56D-3B7D-4FD9-9D58-D6F6F95017D3}" destId="{E4CF4E88-9AAB-4B49-9E42-EA3C58E0ADEC}" srcOrd="1" destOrd="0" presId="urn:microsoft.com/office/officeart/2005/8/layout/hierarchy5"/>
    <dgm:cxn modelId="{EA776892-8A21-4826-854E-31CE326D98A3}" type="presParOf" srcId="{E4CF4E88-9AAB-4B49-9E42-EA3C58E0ADEC}" destId="{180666EB-04A8-4757-8B45-86F55D182BCB}" srcOrd="0" destOrd="0" presId="urn:microsoft.com/office/officeart/2005/8/layout/hierarchy5"/>
    <dgm:cxn modelId="{28C7B4C1-69F3-45ED-918F-7795DF2340EC}" type="presParOf" srcId="{E4CF4E88-9AAB-4B49-9E42-EA3C58E0ADEC}" destId="{290E5343-D7D0-44E9-BF49-0BF9C34D1156}" srcOrd="1" destOrd="0" presId="urn:microsoft.com/office/officeart/2005/8/layout/hierarchy5"/>
    <dgm:cxn modelId="{4C6AF49E-0B79-48DB-A43F-B94EE486E682}" type="presParOf" srcId="{223CC56D-3B7D-4FD9-9D58-D6F6F95017D3}" destId="{255A98E2-F4AC-4A04-8CF0-A8B32991037C}" srcOrd="2" destOrd="0" presId="urn:microsoft.com/office/officeart/2005/8/layout/hierarchy5"/>
    <dgm:cxn modelId="{F8A4FA30-E0C9-4356-83DE-7E7EF9EB2012}" type="presParOf" srcId="{255A98E2-F4AC-4A04-8CF0-A8B32991037C}" destId="{D03B1BC9-321E-41F1-9AA7-8418EA3D4E45}" srcOrd="0" destOrd="0" presId="urn:microsoft.com/office/officeart/2005/8/layout/hierarchy5"/>
    <dgm:cxn modelId="{58FFBAA8-2B0C-4D58-8C11-902CD081250D}" type="presParOf" srcId="{223CC56D-3B7D-4FD9-9D58-D6F6F95017D3}" destId="{5F1B15CD-3619-4F8C-8445-BD247882E64E}" srcOrd="3" destOrd="0" presId="urn:microsoft.com/office/officeart/2005/8/layout/hierarchy5"/>
    <dgm:cxn modelId="{D2D4502C-A7C9-4144-8AAB-84A56EDCE9DB}" type="presParOf" srcId="{5F1B15CD-3619-4F8C-8445-BD247882E64E}" destId="{4957EBAC-3DAD-4BA0-9B77-6BAF1C2B27AC}" srcOrd="0" destOrd="0" presId="urn:microsoft.com/office/officeart/2005/8/layout/hierarchy5"/>
    <dgm:cxn modelId="{5BEC96CB-7DD7-4C95-A76A-68884BD562DC}" type="presParOf" srcId="{5F1B15CD-3619-4F8C-8445-BD247882E64E}" destId="{BBE8B4E5-CB1A-44E4-ADFC-56ABFBF73B25}" srcOrd="1" destOrd="0" presId="urn:microsoft.com/office/officeart/2005/8/layout/hierarchy5"/>
    <dgm:cxn modelId="{06EA5792-A39F-469F-B671-ADF513D5828E}" type="presParOf" srcId="{223CC56D-3B7D-4FD9-9D58-D6F6F95017D3}" destId="{40AFF6D8-6D19-4E3C-B8AF-EA0D046823D6}" srcOrd="4" destOrd="0" presId="urn:microsoft.com/office/officeart/2005/8/layout/hierarchy5"/>
    <dgm:cxn modelId="{00930C07-4487-459F-824A-007267F8350F}" type="presParOf" srcId="{40AFF6D8-6D19-4E3C-B8AF-EA0D046823D6}" destId="{3D30C4C3-5CB4-41B0-A884-5BFE727A6DE8}" srcOrd="0" destOrd="0" presId="urn:microsoft.com/office/officeart/2005/8/layout/hierarchy5"/>
    <dgm:cxn modelId="{E026A6AE-F01D-4C1F-82C5-E1F495784013}" type="presParOf" srcId="{223CC56D-3B7D-4FD9-9D58-D6F6F95017D3}" destId="{C5307FEF-4BFA-4DC2-8317-55AFBEC1D3BF}" srcOrd="5" destOrd="0" presId="urn:microsoft.com/office/officeart/2005/8/layout/hierarchy5"/>
    <dgm:cxn modelId="{38846D6C-BF4D-479E-8F36-CC61B3D37247}" type="presParOf" srcId="{C5307FEF-4BFA-4DC2-8317-55AFBEC1D3BF}" destId="{33A64FE1-3286-4B8E-B782-73514172435B}" srcOrd="0" destOrd="0" presId="urn:microsoft.com/office/officeart/2005/8/layout/hierarchy5"/>
    <dgm:cxn modelId="{9BDECE39-7312-4556-98D4-EBC6BFDD2891}" type="presParOf" srcId="{C5307FEF-4BFA-4DC2-8317-55AFBEC1D3BF}" destId="{729EF1F5-A6A8-47C0-B67A-6176B00346BE}" srcOrd="1" destOrd="0" presId="urn:microsoft.com/office/officeart/2005/8/layout/hierarchy5"/>
    <dgm:cxn modelId="{57DE8BB5-D78B-4AD7-B14E-DE91D46C9CF6}" type="presParOf" srcId="{A42B51C4-A64C-4E2A-8036-0F96CAFAB262}" destId="{2D177139-5EBB-4EC1-A44C-34C450C794DB}" srcOrd="4" destOrd="0" presId="urn:microsoft.com/office/officeart/2005/8/layout/hierarchy5"/>
    <dgm:cxn modelId="{AD6D65CF-2549-4BF4-BE28-D86B503FEE21}" type="presParOf" srcId="{2D177139-5EBB-4EC1-A44C-34C450C794DB}" destId="{ED5750DC-1BB2-4E84-BC02-125717ED8155}" srcOrd="0" destOrd="0" presId="urn:microsoft.com/office/officeart/2005/8/layout/hierarchy5"/>
    <dgm:cxn modelId="{1FB73C86-FE19-434D-8317-CE7DF4A0C819}" type="presParOf" srcId="{A42B51C4-A64C-4E2A-8036-0F96CAFAB262}" destId="{905B906C-D693-4E53-A9F3-D8064ED300BA}" srcOrd="5" destOrd="0" presId="urn:microsoft.com/office/officeart/2005/8/layout/hierarchy5"/>
    <dgm:cxn modelId="{D7759831-40EC-4973-A325-C5D932058792}" type="presParOf" srcId="{905B906C-D693-4E53-A9F3-D8064ED300BA}" destId="{047CF331-A392-4D7B-92AF-DEFD937BBE0F}" srcOrd="0" destOrd="0" presId="urn:microsoft.com/office/officeart/2005/8/layout/hierarchy5"/>
    <dgm:cxn modelId="{C4801E85-2AF9-43C3-B4CC-5B8AC66A978D}" type="presParOf" srcId="{905B906C-D693-4E53-A9F3-D8064ED300BA}" destId="{3055326C-2825-46B5-B7C6-F99E35F2EC14}" srcOrd="1" destOrd="0" presId="urn:microsoft.com/office/officeart/2005/8/layout/hierarchy5"/>
    <dgm:cxn modelId="{33495CF9-1977-487B-BC07-C1F7A7054E58}" type="presParOf" srcId="{3055326C-2825-46B5-B7C6-F99E35F2EC14}" destId="{7CA79638-88B8-4EA0-9494-76377597187C}" srcOrd="0" destOrd="0" presId="urn:microsoft.com/office/officeart/2005/8/layout/hierarchy5"/>
    <dgm:cxn modelId="{0DD46A1F-49AB-4953-9175-0A8C049E582D}" type="presParOf" srcId="{7CA79638-88B8-4EA0-9494-76377597187C}" destId="{CD28811D-7FF3-4655-9777-6D9BE4195B7E}" srcOrd="0" destOrd="0" presId="urn:microsoft.com/office/officeart/2005/8/layout/hierarchy5"/>
    <dgm:cxn modelId="{FF114B0C-9121-4979-BFD5-DB8A6D1BEACE}" type="presParOf" srcId="{3055326C-2825-46B5-B7C6-F99E35F2EC14}" destId="{E6EAD3B6-8A75-4AFE-A0CA-15C59FD15D8F}" srcOrd="1" destOrd="0" presId="urn:microsoft.com/office/officeart/2005/8/layout/hierarchy5"/>
    <dgm:cxn modelId="{C90F2DC9-2D35-4A49-8A01-26424EA3A656}" type="presParOf" srcId="{E6EAD3B6-8A75-4AFE-A0CA-15C59FD15D8F}" destId="{B93B8768-5EBF-4F20-B448-708FE4FBADAC}" srcOrd="0" destOrd="0" presId="urn:microsoft.com/office/officeart/2005/8/layout/hierarchy5"/>
    <dgm:cxn modelId="{00C817E4-51A3-4E7D-88B5-6CCF1AF4F375}" type="presParOf" srcId="{E6EAD3B6-8A75-4AFE-A0CA-15C59FD15D8F}" destId="{FEB4C51F-A294-4861-97B0-02E92AD73977}" srcOrd="1" destOrd="0" presId="urn:microsoft.com/office/officeart/2005/8/layout/hierarchy5"/>
    <dgm:cxn modelId="{457D5B6F-C38A-4E86-BDEE-2A51E7C279E2}" type="presParOf" srcId="{3055326C-2825-46B5-B7C6-F99E35F2EC14}" destId="{59D0A404-0A09-4066-934F-00FFCFAB9436}" srcOrd="2" destOrd="0" presId="urn:microsoft.com/office/officeart/2005/8/layout/hierarchy5"/>
    <dgm:cxn modelId="{69031356-745E-4923-8748-514EA06CE877}" type="presParOf" srcId="{59D0A404-0A09-4066-934F-00FFCFAB9436}" destId="{54A89AE8-289B-4113-974D-AF899631309B}" srcOrd="0" destOrd="0" presId="urn:microsoft.com/office/officeart/2005/8/layout/hierarchy5"/>
    <dgm:cxn modelId="{534B9C85-0A48-4714-8391-CB7F6E69EDD1}" type="presParOf" srcId="{3055326C-2825-46B5-B7C6-F99E35F2EC14}" destId="{4CAE27F1-B12B-441F-919D-64B22EF72869}" srcOrd="3" destOrd="0" presId="urn:microsoft.com/office/officeart/2005/8/layout/hierarchy5"/>
    <dgm:cxn modelId="{494F5469-DA6D-45AB-87D5-575EB5879E68}" type="presParOf" srcId="{4CAE27F1-B12B-441F-919D-64B22EF72869}" destId="{EE6A5241-F5F8-4208-A5CE-0E4108924365}" srcOrd="0" destOrd="0" presId="urn:microsoft.com/office/officeart/2005/8/layout/hierarchy5"/>
    <dgm:cxn modelId="{FFEAF3E7-5FA9-45A1-BA25-E6C998537E7F}" type="presParOf" srcId="{4CAE27F1-B12B-441F-919D-64B22EF72869}" destId="{BBA4C28E-C7F7-4114-A6EA-3C9CFB68F25C}" srcOrd="1" destOrd="0" presId="urn:microsoft.com/office/officeart/2005/8/layout/hierarchy5"/>
    <dgm:cxn modelId="{93EA8CDE-4B03-4865-9D3E-3535C2AE07A2}" type="presParOf" srcId="{3055326C-2825-46B5-B7C6-F99E35F2EC14}" destId="{55FCBA01-C5EF-4CE5-B34A-B5500F4FB60B}" srcOrd="4" destOrd="0" presId="urn:microsoft.com/office/officeart/2005/8/layout/hierarchy5"/>
    <dgm:cxn modelId="{E494A569-80D5-48CF-9273-10045258C28F}" type="presParOf" srcId="{55FCBA01-C5EF-4CE5-B34A-B5500F4FB60B}" destId="{9B2B0304-E565-4F14-9FD8-E11C537BD637}" srcOrd="0" destOrd="0" presId="urn:microsoft.com/office/officeart/2005/8/layout/hierarchy5"/>
    <dgm:cxn modelId="{B4A1FA9A-6ACD-4C75-97E1-7B90C78ED6F2}" type="presParOf" srcId="{3055326C-2825-46B5-B7C6-F99E35F2EC14}" destId="{B5E9AA48-8D95-4BDD-866D-5C9E603CEDA0}" srcOrd="5" destOrd="0" presId="urn:microsoft.com/office/officeart/2005/8/layout/hierarchy5"/>
    <dgm:cxn modelId="{FBE7BA6B-F1F5-4997-B5EC-65DF433B0357}" type="presParOf" srcId="{B5E9AA48-8D95-4BDD-866D-5C9E603CEDA0}" destId="{F878916F-C30A-486A-A257-8325B81B655C}" srcOrd="0" destOrd="0" presId="urn:microsoft.com/office/officeart/2005/8/layout/hierarchy5"/>
    <dgm:cxn modelId="{05928E79-54F5-4EBD-B94D-9C493D67415F}" type="presParOf" srcId="{B5E9AA48-8D95-4BDD-866D-5C9E603CEDA0}" destId="{3BDF8E8A-621A-4835-9E73-04698BADAB7F}" srcOrd="1" destOrd="0" presId="urn:microsoft.com/office/officeart/2005/8/layout/hierarchy5"/>
    <dgm:cxn modelId="{A346F71F-1B2A-4B94-8C26-BDA685403F8C}" type="presParOf" srcId="{A42B51C4-A64C-4E2A-8036-0F96CAFAB262}" destId="{CF86C068-BAC4-4D14-8336-67D869079A66}" srcOrd="6" destOrd="0" presId="urn:microsoft.com/office/officeart/2005/8/layout/hierarchy5"/>
    <dgm:cxn modelId="{0EB7DBFC-DFEF-44C6-BC1A-4806C5ABD603}" type="presParOf" srcId="{CF86C068-BAC4-4D14-8336-67D869079A66}" destId="{8117EA26-602C-4738-983C-5E993958B5AB}" srcOrd="0" destOrd="0" presId="urn:microsoft.com/office/officeart/2005/8/layout/hierarchy5"/>
    <dgm:cxn modelId="{FF4CD173-FC6E-42D6-9B14-ED1F2E3778A4}" type="presParOf" srcId="{A42B51C4-A64C-4E2A-8036-0F96CAFAB262}" destId="{5270A4D0-BD2F-4018-B5C0-F2BDB1A442B3}" srcOrd="7" destOrd="0" presId="urn:microsoft.com/office/officeart/2005/8/layout/hierarchy5"/>
    <dgm:cxn modelId="{B3DC4ABE-1B0D-48C5-B440-AAA1FD236910}" type="presParOf" srcId="{5270A4D0-BD2F-4018-B5C0-F2BDB1A442B3}" destId="{C6336585-5D26-4697-BE36-4FE94FF2FD32}" srcOrd="0" destOrd="0" presId="urn:microsoft.com/office/officeart/2005/8/layout/hierarchy5"/>
    <dgm:cxn modelId="{24E1AA48-5FDD-49D0-A7DE-7302B484981D}" type="presParOf" srcId="{5270A4D0-BD2F-4018-B5C0-F2BDB1A442B3}" destId="{1A9A403D-1CE2-405C-9147-DCE8EC781411}" srcOrd="1" destOrd="0" presId="urn:microsoft.com/office/officeart/2005/8/layout/hierarchy5"/>
    <dgm:cxn modelId="{9B45FFD6-2ECA-45F6-986C-5802FBDFD2FB}" type="presParOf" srcId="{1A9A403D-1CE2-405C-9147-DCE8EC781411}" destId="{B17A02E9-94A4-4891-8124-B43383A1EFB2}" srcOrd="0" destOrd="0" presId="urn:microsoft.com/office/officeart/2005/8/layout/hierarchy5"/>
    <dgm:cxn modelId="{1F05EBFB-73BA-4A3E-A306-637F003AAAD0}" type="presParOf" srcId="{B17A02E9-94A4-4891-8124-B43383A1EFB2}" destId="{E890F9EB-84BC-4CA8-A22D-CBB70CD6C793}" srcOrd="0" destOrd="0" presId="urn:microsoft.com/office/officeart/2005/8/layout/hierarchy5"/>
    <dgm:cxn modelId="{0FCD0BE5-5D93-49F8-A241-D0FCC1D2E659}" type="presParOf" srcId="{1A9A403D-1CE2-405C-9147-DCE8EC781411}" destId="{C2B82F27-9021-4365-9E46-A1BD573C0A71}" srcOrd="1" destOrd="0" presId="urn:microsoft.com/office/officeart/2005/8/layout/hierarchy5"/>
    <dgm:cxn modelId="{5381A72F-2FF5-4A8C-9E51-2D8CA4D6B9DA}" type="presParOf" srcId="{C2B82F27-9021-4365-9E46-A1BD573C0A71}" destId="{D39AA44F-8C66-4114-9B6C-425339F18DC2}" srcOrd="0" destOrd="0" presId="urn:microsoft.com/office/officeart/2005/8/layout/hierarchy5"/>
    <dgm:cxn modelId="{EF9B4165-8044-4115-B406-C34F5FAF0F43}" type="presParOf" srcId="{C2B82F27-9021-4365-9E46-A1BD573C0A71}" destId="{DFF172F7-3C95-459A-985E-005DBED27B69}" srcOrd="1" destOrd="0" presId="urn:microsoft.com/office/officeart/2005/8/layout/hierarchy5"/>
    <dgm:cxn modelId="{9B550535-F9A5-4F8C-8A72-437F9A854B27}" type="presParOf" srcId="{A5D23ABE-3826-4DFE-8587-7932832ABA77}" destId="{3645AF63-4E8D-4B3B-8A9D-6FE2875CBC29}"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4A108B-0048-4DAD-A75F-C56559529BD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2F1CCCD-3414-43AE-BE83-563AF391B0B4}">
      <dgm:prSet phldrT="[Text]" custT="1"/>
      <dgm:spPr>
        <a:solidFill>
          <a:srgbClr val="A0D565"/>
        </a:solidFill>
      </dgm:spPr>
      <dgm:t>
        <a:bodyPr/>
        <a:lstStyle/>
        <a:p>
          <a:r>
            <a:rPr lang="en-GB" sz="2200" b="1" noProof="0" dirty="0">
              <a:latin typeface="Calibri" panose="020F0502020204030204" pitchFamily="34" charset="0"/>
              <a:cs typeface="Calibri" panose="020F0502020204030204" pitchFamily="34" charset="0"/>
            </a:rPr>
            <a:t>Financial Goals</a:t>
          </a:r>
        </a:p>
      </dgm:t>
    </dgm:pt>
    <dgm:pt modelId="{4A7C51B7-FFB7-44CE-8318-BD46585AC553}" type="parTrans" cxnId="{459E6D63-31E8-4F10-A83E-1FE06B4DEFF0}">
      <dgm:prSet/>
      <dgm:spPr/>
      <dgm:t>
        <a:bodyPr/>
        <a:lstStyle/>
        <a:p>
          <a:endParaRPr lang="en-GB" sz="1500" noProof="0" dirty="0">
            <a:latin typeface="Calibri" panose="020F0502020204030204" pitchFamily="34" charset="0"/>
            <a:cs typeface="Calibri" panose="020F0502020204030204" pitchFamily="34" charset="0"/>
          </a:endParaRPr>
        </a:p>
      </dgm:t>
    </dgm:pt>
    <dgm:pt modelId="{1F6FDB08-3FCD-4E96-8D62-3DF710A489D2}" type="sibTrans" cxnId="{459E6D63-31E8-4F10-A83E-1FE06B4DEFF0}">
      <dgm:prSet/>
      <dgm:spPr/>
      <dgm:t>
        <a:bodyPr/>
        <a:lstStyle/>
        <a:p>
          <a:endParaRPr lang="en-GB" sz="1500" noProof="0" dirty="0">
            <a:latin typeface="Calibri" panose="020F0502020204030204" pitchFamily="34" charset="0"/>
            <a:cs typeface="Calibri" panose="020F0502020204030204" pitchFamily="34" charset="0"/>
          </a:endParaRPr>
        </a:p>
      </dgm:t>
    </dgm:pt>
    <dgm:pt modelId="{465A2AF7-4E72-449B-B8C7-43A404F61BFE}">
      <dgm:prSet phldrT="[Text]" custT="1"/>
      <dgm:spPr/>
      <dgm:t>
        <a:bodyPr/>
        <a:lstStyle/>
        <a:p>
          <a:r>
            <a:rPr lang="en-GB" sz="1800" b="1" noProof="0" dirty="0">
              <a:latin typeface="Calibri" panose="020F0502020204030204" pitchFamily="34" charset="0"/>
              <a:cs typeface="Calibri" panose="020F0502020204030204" pitchFamily="34" charset="0"/>
            </a:rPr>
            <a:t>Increase revenues </a:t>
          </a:r>
          <a:r>
            <a:rPr lang="en-GB" sz="1800" b="0" noProof="0" dirty="0">
              <a:latin typeface="Calibri" panose="020F0502020204030204" pitchFamily="34" charset="0"/>
              <a:cs typeface="Calibri" panose="020F0502020204030204" pitchFamily="34" charset="0"/>
            </a:rPr>
            <a:t>by at least 200%</a:t>
          </a:r>
          <a:endParaRPr lang="en-GB" sz="1800" noProof="0" dirty="0">
            <a:latin typeface="Calibri" panose="020F0502020204030204" pitchFamily="34" charset="0"/>
            <a:cs typeface="Calibri" panose="020F0502020204030204" pitchFamily="34" charset="0"/>
          </a:endParaRPr>
        </a:p>
      </dgm:t>
    </dgm:pt>
    <dgm:pt modelId="{1157F7C9-4FE2-4AC8-B157-545EE0181592}" type="parTrans" cxnId="{B3E0CD8B-887E-4292-9C3C-7B304F67BA61}">
      <dgm:prSet/>
      <dgm:spPr/>
      <dgm:t>
        <a:bodyPr/>
        <a:lstStyle/>
        <a:p>
          <a:endParaRPr lang="en-GB" sz="1500" noProof="0" dirty="0">
            <a:latin typeface="Calibri" panose="020F0502020204030204" pitchFamily="34" charset="0"/>
            <a:cs typeface="Calibri" panose="020F0502020204030204" pitchFamily="34" charset="0"/>
          </a:endParaRPr>
        </a:p>
      </dgm:t>
    </dgm:pt>
    <dgm:pt modelId="{E360964E-0419-43CC-A6EB-F9D584D15973}" type="sibTrans" cxnId="{B3E0CD8B-887E-4292-9C3C-7B304F67BA61}">
      <dgm:prSet/>
      <dgm:spPr/>
      <dgm:t>
        <a:bodyPr/>
        <a:lstStyle/>
        <a:p>
          <a:endParaRPr lang="en-GB" sz="1500" noProof="0" dirty="0">
            <a:latin typeface="Calibri" panose="020F0502020204030204" pitchFamily="34" charset="0"/>
            <a:cs typeface="Calibri" panose="020F0502020204030204" pitchFamily="34" charset="0"/>
          </a:endParaRPr>
        </a:p>
      </dgm:t>
    </dgm:pt>
    <dgm:pt modelId="{706380AD-8906-4E6B-BF05-49E55E957903}">
      <dgm:prSet phldrT="[Text]" custT="1"/>
      <dgm:spPr/>
      <dgm:t>
        <a:bodyPr/>
        <a:lstStyle/>
        <a:p>
          <a:r>
            <a:rPr lang="en-GB" sz="1800" b="0" noProof="0" dirty="0">
              <a:latin typeface="Calibri" panose="020F0502020204030204" pitchFamily="34" charset="0"/>
              <a:cs typeface="Calibri" panose="020F0502020204030204" pitchFamily="34" charset="0"/>
            </a:rPr>
            <a:t>To achieve </a:t>
          </a:r>
          <a:r>
            <a:rPr lang="en-GB" sz="1800" b="1" noProof="0" dirty="0">
              <a:latin typeface="Calibri" panose="020F0502020204030204" pitchFamily="34" charset="0"/>
              <a:cs typeface="Calibri" panose="020F0502020204030204" pitchFamily="34" charset="0"/>
            </a:rPr>
            <a:t>critical mass</a:t>
          </a:r>
          <a:r>
            <a:rPr lang="en-GB" sz="1800" b="0" noProof="0" dirty="0">
              <a:latin typeface="Calibri" panose="020F0502020204030204" pitchFamily="34" charset="0"/>
              <a:cs typeface="Calibri" panose="020F0502020204030204" pitchFamily="34" charset="0"/>
            </a:rPr>
            <a:t> after 5 years of operation</a:t>
          </a:r>
          <a:endParaRPr lang="en-GB" sz="1800" noProof="0" dirty="0">
            <a:latin typeface="Calibri" panose="020F0502020204030204" pitchFamily="34" charset="0"/>
            <a:cs typeface="Calibri" panose="020F0502020204030204" pitchFamily="34" charset="0"/>
          </a:endParaRPr>
        </a:p>
      </dgm:t>
    </dgm:pt>
    <dgm:pt modelId="{C1158A02-9450-49B1-98FA-337D4FDD249A}" type="parTrans" cxnId="{B92AB6FE-1D2B-460C-A773-5C9167941B06}">
      <dgm:prSet/>
      <dgm:spPr/>
      <dgm:t>
        <a:bodyPr/>
        <a:lstStyle/>
        <a:p>
          <a:endParaRPr lang="en-GB" sz="1500" noProof="0" dirty="0">
            <a:latin typeface="Calibri" panose="020F0502020204030204" pitchFamily="34" charset="0"/>
            <a:cs typeface="Calibri" panose="020F0502020204030204" pitchFamily="34" charset="0"/>
          </a:endParaRPr>
        </a:p>
      </dgm:t>
    </dgm:pt>
    <dgm:pt modelId="{4B7DC91B-299A-445B-BAFD-4815EA0E62D1}" type="sibTrans" cxnId="{B92AB6FE-1D2B-460C-A773-5C9167941B06}">
      <dgm:prSet/>
      <dgm:spPr/>
      <dgm:t>
        <a:bodyPr/>
        <a:lstStyle/>
        <a:p>
          <a:endParaRPr lang="en-GB" sz="1500" noProof="0" dirty="0">
            <a:latin typeface="Calibri" panose="020F0502020204030204" pitchFamily="34" charset="0"/>
            <a:cs typeface="Calibri" panose="020F0502020204030204" pitchFamily="34" charset="0"/>
          </a:endParaRPr>
        </a:p>
      </dgm:t>
    </dgm:pt>
    <dgm:pt modelId="{0DEEA2E7-7DDA-4C32-BA64-7469CB8E7D18}">
      <dgm:prSet phldrT="[Text]" custT="1"/>
      <dgm:spPr>
        <a:solidFill>
          <a:srgbClr val="A0D565"/>
        </a:solidFill>
      </dgm:spPr>
      <dgm:t>
        <a:bodyPr/>
        <a:lstStyle/>
        <a:p>
          <a:r>
            <a:rPr lang="en-GB" sz="2200" b="1" noProof="0" dirty="0">
              <a:latin typeface="Calibri" panose="020F0502020204030204" pitchFamily="34" charset="0"/>
              <a:cs typeface="Calibri" panose="020F0502020204030204" pitchFamily="34" charset="0"/>
            </a:rPr>
            <a:t>Non-financial Goals</a:t>
          </a:r>
        </a:p>
      </dgm:t>
    </dgm:pt>
    <dgm:pt modelId="{3C469AF9-12BC-4A2E-8F69-3E35A4271751}" type="parTrans" cxnId="{BAD1B3E7-82D1-47C9-90E8-36821A02490C}">
      <dgm:prSet/>
      <dgm:spPr/>
      <dgm:t>
        <a:bodyPr/>
        <a:lstStyle/>
        <a:p>
          <a:endParaRPr lang="en-GB" sz="1500" noProof="0" dirty="0">
            <a:latin typeface="Calibri" panose="020F0502020204030204" pitchFamily="34" charset="0"/>
            <a:cs typeface="Calibri" panose="020F0502020204030204" pitchFamily="34" charset="0"/>
          </a:endParaRPr>
        </a:p>
      </dgm:t>
    </dgm:pt>
    <dgm:pt modelId="{5086986F-7EFF-4EDE-8E78-6052B7F8A85D}" type="sibTrans" cxnId="{BAD1B3E7-82D1-47C9-90E8-36821A02490C}">
      <dgm:prSet/>
      <dgm:spPr/>
      <dgm:t>
        <a:bodyPr/>
        <a:lstStyle/>
        <a:p>
          <a:endParaRPr lang="en-GB" sz="1500" noProof="0" dirty="0">
            <a:latin typeface="Calibri" panose="020F0502020204030204" pitchFamily="34" charset="0"/>
            <a:cs typeface="Calibri" panose="020F0502020204030204" pitchFamily="34" charset="0"/>
          </a:endParaRPr>
        </a:p>
      </dgm:t>
    </dgm:pt>
    <dgm:pt modelId="{BD41D252-2336-4138-BA19-F62FCA437BB8}">
      <dgm:prSet phldrT="[Text]" custT="1"/>
      <dgm:spPr/>
      <dgm:t>
        <a:bodyPr/>
        <a:lstStyle/>
        <a:p>
          <a:r>
            <a:rPr lang="en-GB" sz="1700" b="0" noProof="0" dirty="0">
              <a:latin typeface="Calibri" panose="020F0502020204030204" pitchFamily="34" charset="0"/>
              <a:cs typeface="Calibri" panose="020F0502020204030204" pitchFamily="34" charset="0"/>
            </a:rPr>
            <a:t>Build </a:t>
          </a:r>
          <a:r>
            <a:rPr lang="en-GB" sz="1700" b="1" noProof="0" dirty="0">
              <a:latin typeface="Calibri" panose="020F0502020204030204" pitchFamily="34" charset="0"/>
              <a:cs typeface="Calibri" panose="020F0502020204030204" pitchFamily="34" charset="0"/>
            </a:rPr>
            <a:t>strong brand awareness </a:t>
          </a:r>
          <a:r>
            <a:rPr lang="en-GB" sz="1700" b="0" noProof="0" dirty="0">
              <a:latin typeface="Calibri" panose="020F0502020204030204" pitchFamily="34" charset="0"/>
              <a:cs typeface="Calibri" panose="020F0502020204030204" pitchFamily="34" charset="0"/>
            </a:rPr>
            <a:t>for the two product groups </a:t>
          </a:r>
          <a:endParaRPr lang="en-GB" sz="1700" noProof="0" dirty="0">
            <a:latin typeface="Calibri" panose="020F0502020204030204" pitchFamily="34" charset="0"/>
            <a:cs typeface="Calibri" panose="020F0502020204030204" pitchFamily="34" charset="0"/>
          </a:endParaRPr>
        </a:p>
      </dgm:t>
    </dgm:pt>
    <dgm:pt modelId="{062586A2-218C-40CB-A540-D73E642C33C6}" type="parTrans" cxnId="{CF680B3F-E944-4610-B56F-BC1E2A9E43DD}">
      <dgm:prSet/>
      <dgm:spPr/>
      <dgm:t>
        <a:bodyPr/>
        <a:lstStyle/>
        <a:p>
          <a:endParaRPr lang="en-GB" sz="1500" noProof="0" dirty="0">
            <a:latin typeface="Calibri" panose="020F0502020204030204" pitchFamily="34" charset="0"/>
            <a:cs typeface="Calibri" panose="020F0502020204030204" pitchFamily="34" charset="0"/>
          </a:endParaRPr>
        </a:p>
      </dgm:t>
    </dgm:pt>
    <dgm:pt modelId="{FCC2B8A0-6C78-40F5-943E-A047FBD83F8E}" type="sibTrans" cxnId="{CF680B3F-E944-4610-B56F-BC1E2A9E43DD}">
      <dgm:prSet/>
      <dgm:spPr/>
      <dgm:t>
        <a:bodyPr/>
        <a:lstStyle/>
        <a:p>
          <a:endParaRPr lang="en-GB" sz="1500" noProof="0" dirty="0">
            <a:latin typeface="Calibri" panose="020F0502020204030204" pitchFamily="34" charset="0"/>
            <a:cs typeface="Calibri" panose="020F0502020204030204" pitchFamily="34" charset="0"/>
          </a:endParaRPr>
        </a:p>
      </dgm:t>
    </dgm:pt>
    <dgm:pt modelId="{A387D9C2-AD18-4C46-A34A-3090D662AE32}">
      <dgm:prSet phldrT="[Text]" custT="1"/>
      <dgm:spPr/>
      <dgm:t>
        <a:bodyPr/>
        <a:lstStyle/>
        <a:p>
          <a:r>
            <a:rPr lang="en-GB" sz="1700" b="1" noProof="0" dirty="0">
              <a:latin typeface="Calibri" panose="020F0502020204030204" pitchFamily="34" charset="0"/>
              <a:cs typeface="Calibri" panose="020F0502020204030204" pitchFamily="34" charset="0"/>
            </a:rPr>
            <a:t>Increase number of producers </a:t>
          </a:r>
          <a:r>
            <a:rPr lang="en-GB" sz="1700" b="0" noProof="0" dirty="0">
              <a:latin typeface="Calibri" panose="020F0502020204030204" pitchFamily="34" charset="0"/>
              <a:cs typeface="Calibri" panose="020F0502020204030204" pitchFamily="34" charset="0"/>
            </a:rPr>
            <a:t>attracted to the production clusters as a result of proven success of the umbrella cluster</a:t>
          </a:r>
          <a:endParaRPr lang="en-GB" sz="1700" noProof="0" dirty="0">
            <a:latin typeface="Calibri" panose="020F0502020204030204" pitchFamily="34" charset="0"/>
            <a:cs typeface="Calibri" panose="020F0502020204030204" pitchFamily="34" charset="0"/>
          </a:endParaRPr>
        </a:p>
      </dgm:t>
    </dgm:pt>
    <dgm:pt modelId="{60CF9267-35B9-44F6-8298-B229EFD98932}" type="parTrans" cxnId="{064D4642-13E9-4F54-9591-D51ECC7EB0B9}">
      <dgm:prSet/>
      <dgm:spPr/>
      <dgm:t>
        <a:bodyPr/>
        <a:lstStyle/>
        <a:p>
          <a:endParaRPr lang="en-GB" sz="1500" noProof="0" dirty="0">
            <a:latin typeface="Calibri" panose="020F0502020204030204" pitchFamily="34" charset="0"/>
            <a:cs typeface="Calibri" panose="020F0502020204030204" pitchFamily="34" charset="0"/>
          </a:endParaRPr>
        </a:p>
      </dgm:t>
    </dgm:pt>
    <dgm:pt modelId="{6B85A54D-8531-4707-8E68-142763345ECF}" type="sibTrans" cxnId="{064D4642-13E9-4F54-9591-D51ECC7EB0B9}">
      <dgm:prSet/>
      <dgm:spPr/>
      <dgm:t>
        <a:bodyPr/>
        <a:lstStyle/>
        <a:p>
          <a:endParaRPr lang="en-GB" sz="1500" noProof="0" dirty="0">
            <a:latin typeface="Calibri" panose="020F0502020204030204" pitchFamily="34" charset="0"/>
            <a:cs typeface="Calibri" panose="020F0502020204030204" pitchFamily="34" charset="0"/>
          </a:endParaRPr>
        </a:p>
      </dgm:t>
    </dgm:pt>
    <dgm:pt modelId="{D2BDDD99-C3A4-4213-BC46-F4473834C32F}">
      <dgm:prSet phldrT="[Text]" custT="1"/>
      <dgm:spPr/>
      <dgm:t>
        <a:bodyPr/>
        <a:lstStyle/>
        <a:p>
          <a:r>
            <a:rPr lang="en-GB" sz="1700" b="1" noProof="0" dirty="0">
              <a:latin typeface="Calibri" panose="020F0502020204030204" pitchFamily="34" charset="0"/>
              <a:cs typeface="Calibri" panose="020F0502020204030204" pitchFamily="34" charset="0"/>
            </a:rPr>
            <a:t>25</a:t>
          </a:r>
          <a:r>
            <a:rPr lang="en-GB" sz="1700" noProof="0" dirty="0">
              <a:latin typeface="Calibri" panose="020F0502020204030204" pitchFamily="34" charset="0"/>
              <a:cs typeface="Calibri" panose="020F0502020204030204" pitchFamily="34" charset="0"/>
            </a:rPr>
            <a:t>  New olive producers each year</a:t>
          </a:r>
        </a:p>
      </dgm:t>
    </dgm:pt>
    <dgm:pt modelId="{7BE1083F-E129-49BC-B475-AA8C03D565E0}" type="parTrans" cxnId="{1435EE4D-841A-4DF5-B59C-DEEFAC8C192C}">
      <dgm:prSet/>
      <dgm:spPr/>
      <dgm:t>
        <a:bodyPr/>
        <a:lstStyle/>
        <a:p>
          <a:endParaRPr lang="en-GB" noProof="0" dirty="0">
            <a:latin typeface="Calibri" panose="020F0502020204030204" pitchFamily="34" charset="0"/>
            <a:cs typeface="Calibri" panose="020F0502020204030204" pitchFamily="34" charset="0"/>
          </a:endParaRPr>
        </a:p>
      </dgm:t>
    </dgm:pt>
    <dgm:pt modelId="{CE89884F-C1A8-4D12-8BB3-B46FD0B17618}" type="sibTrans" cxnId="{1435EE4D-841A-4DF5-B59C-DEEFAC8C192C}">
      <dgm:prSet/>
      <dgm:spPr/>
      <dgm:t>
        <a:bodyPr/>
        <a:lstStyle/>
        <a:p>
          <a:endParaRPr lang="en-GB" noProof="0" dirty="0">
            <a:latin typeface="Calibri" panose="020F0502020204030204" pitchFamily="34" charset="0"/>
            <a:cs typeface="Calibri" panose="020F0502020204030204" pitchFamily="34" charset="0"/>
          </a:endParaRPr>
        </a:p>
      </dgm:t>
    </dgm:pt>
    <dgm:pt modelId="{BC620044-38C3-4247-9DBF-3B4D276945F8}">
      <dgm:prSet phldrT="[Text]" custT="1"/>
      <dgm:spPr/>
      <dgm:t>
        <a:bodyPr/>
        <a:lstStyle/>
        <a:p>
          <a:r>
            <a:rPr lang="en-GB" sz="1700" noProof="0" dirty="0">
              <a:latin typeface="Calibri" panose="020F0502020204030204" pitchFamily="34" charset="0"/>
              <a:cs typeface="Calibri" panose="020F0502020204030204" pitchFamily="34" charset="0"/>
            </a:rPr>
            <a:t>Establish a web presence</a:t>
          </a:r>
        </a:p>
      </dgm:t>
    </dgm:pt>
    <dgm:pt modelId="{ADD23481-B3A3-4096-9A9F-45EC4425828C}" type="parTrans" cxnId="{56701D15-42F5-43DB-A2B5-7F36276BD7AF}">
      <dgm:prSet/>
      <dgm:spPr/>
      <dgm:t>
        <a:bodyPr/>
        <a:lstStyle/>
        <a:p>
          <a:endParaRPr lang="en-GB" noProof="0" dirty="0">
            <a:latin typeface="Calibri" panose="020F0502020204030204" pitchFamily="34" charset="0"/>
            <a:cs typeface="Calibri" panose="020F0502020204030204" pitchFamily="34" charset="0"/>
          </a:endParaRPr>
        </a:p>
      </dgm:t>
    </dgm:pt>
    <dgm:pt modelId="{0CB09D77-51F9-4BCF-B114-73D6779C5228}" type="sibTrans" cxnId="{56701D15-42F5-43DB-A2B5-7F36276BD7AF}">
      <dgm:prSet/>
      <dgm:spPr/>
      <dgm:t>
        <a:bodyPr/>
        <a:lstStyle/>
        <a:p>
          <a:endParaRPr lang="en-GB" noProof="0" dirty="0">
            <a:latin typeface="Calibri" panose="020F0502020204030204" pitchFamily="34" charset="0"/>
            <a:cs typeface="Calibri" panose="020F0502020204030204" pitchFamily="34" charset="0"/>
          </a:endParaRPr>
        </a:p>
      </dgm:t>
    </dgm:pt>
    <dgm:pt modelId="{F75F9AD6-8E95-4245-B00C-FD3198835B12}">
      <dgm:prSet phldrT="[Text]" custT="1"/>
      <dgm:spPr/>
      <dgm:t>
        <a:bodyPr/>
        <a:lstStyle/>
        <a:p>
          <a:r>
            <a:rPr lang="en-GB" sz="1700" b="1" noProof="0" dirty="0">
              <a:latin typeface="Calibri" panose="020F0502020204030204" pitchFamily="34" charset="0"/>
              <a:cs typeface="Calibri" panose="020F0502020204030204" pitchFamily="34" charset="0"/>
            </a:rPr>
            <a:t>10</a:t>
          </a:r>
          <a:r>
            <a:rPr lang="en-GB" sz="1700" noProof="0" dirty="0">
              <a:latin typeface="Calibri" panose="020F0502020204030204" pitchFamily="34" charset="0"/>
              <a:cs typeface="Calibri" panose="020F0502020204030204" pitchFamily="34" charset="0"/>
            </a:rPr>
            <a:t> New grape producers each year</a:t>
          </a:r>
        </a:p>
      </dgm:t>
    </dgm:pt>
    <dgm:pt modelId="{A4DF255F-EADA-4578-9855-392035B0E5E1}" type="parTrans" cxnId="{155DF123-CA78-4112-9EA2-A9061881757A}">
      <dgm:prSet/>
      <dgm:spPr/>
      <dgm:t>
        <a:bodyPr/>
        <a:lstStyle/>
        <a:p>
          <a:endParaRPr lang="en-GB" noProof="0" dirty="0">
            <a:latin typeface="Calibri" panose="020F0502020204030204" pitchFamily="34" charset="0"/>
            <a:cs typeface="Calibri" panose="020F0502020204030204" pitchFamily="34" charset="0"/>
          </a:endParaRPr>
        </a:p>
      </dgm:t>
    </dgm:pt>
    <dgm:pt modelId="{B96D9101-76EC-49E3-91BC-E9278B168FCD}" type="sibTrans" cxnId="{155DF123-CA78-4112-9EA2-A9061881757A}">
      <dgm:prSet/>
      <dgm:spPr/>
      <dgm:t>
        <a:bodyPr/>
        <a:lstStyle/>
        <a:p>
          <a:endParaRPr lang="en-GB" noProof="0" dirty="0">
            <a:latin typeface="Calibri" panose="020F0502020204030204" pitchFamily="34" charset="0"/>
            <a:cs typeface="Calibri" panose="020F0502020204030204" pitchFamily="34" charset="0"/>
          </a:endParaRPr>
        </a:p>
      </dgm:t>
    </dgm:pt>
    <dgm:pt modelId="{327C3F05-C05C-42EB-8BAA-0B9D9EEA6C1B}" type="pres">
      <dgm:prSet presAssocID="{ED4A108B-0048-4DAD-A75F-C56559529BD7}" presName="Name0" presStyleCnt="0">
        <dgm:presLayoutVars>
          <dgm:dir/>
          <dgm:animLvl val="lvl"/>
          <dgm:resizeHandles val="exact"/>
        </dgm:presLayoutVars>
      </dgm:prSet>
      <dgm:spPr/>
    </dgm:pt>
    <dgm:pt modelId="{54D1945C-9AB4-4DCC-AB58-64A86E23BD87}" type="pres">
      <dgm:prSet presAssocID="{52F1CCCD-3414-43AE-BE83-563AF391B0B4}" presName="composite" presStyleCnt="0"/>
      <dgm:spPr/>
    </dgm:pt>
    <dgm:pt modelId="{97907C16-452F-4858-8D9F-B2CCDEFBC860}" type="pres">
      <dgm:prSet presAssocID="{52F1CCCD-3414-43AE-BE83-563AF391B0B4}" presName="parTx" presStyleLbl="alignNode1" presStyleIdx="0" presStyleCnt="2">
        <dgm:presLayoutVars>
          <dgm:chMax val="0"/>
          <dgm:chPref val="0"/>
          <dgm:bulletEnabled val="1"/>
        </dgm:presLayoutVars>
      </dgm:prSet>
      <dgm:spPr/>
    </dgm:pt>
    <dgm:pt modelId="{38E3E315-E4B0-48B5-B8F1-5D68593463D2}" type="pres">
      <dgm:prSet presAssocID="{52F1CCCD-3414-43AE-BE83-563AF391B0B4}" presName="desTx" presStyleLbl="alignAccFollowNode1" presStyleIdx="0" presStyleCnt="2">
        <dgm:presLayoutVars>
          <dgm:bulletEnabled val="1"/>
        </dgm:presLayoutVars>
      </dgm:prSet>
      <dgm:spPr/>
    </dgm:pt>
    <dgm:pt modelId="{9E86CE5E-C2BB-405F-9A45-323917F7EA20}" type="pres">
      <dgm:prSet presAssocID="{1F6FDB08-3FCD-4E96-8D62-3DF710A489D2}" presName="space" presStyleCnt="0"/>
      <dgm:spPr/>
    </dgm:pt>
    <dgm:pt modelId="{C240D5D4-4758-45D0-8EE5-B325FA6B2E55}" type="pres">
      <dgm:prSet presAssocID="{0DEEA2E7-7DDA-4C32-BA64-7469CB8E7D18}" presName="composite" presStyleCnt="0"/>
      <dgm:spPr/>
    </dgm:pt>
    <dgm:pt modelId="{1F9E930F-5C44-4A0D-884B-4BC312E1EF9F}" type="pres">
      <dgm:prSet presAssocID="{0DEEA2E7-7DDA-4C32-BA64-7469CB8E7D18}" presName="parTx" presStyleLbl="alignNode1" presStyleIdx="1" presStyleCnt="2">
        <dgm:presLayoutVars>
          <dgm:chMax val="0"/>
          <dgm:chPref val="0"/>
          <dgm:bulletEnabled val="1"/>
        </dgm:presLayoutVars>
      </dgm:prSet>
      <dgm:spPr/>
    </dgm:pt>
    <dgm:pt modelId="{0E3D15DC-9C71-4CE7-826E-CCF23962794B}" type="pres">
      <dgm:prSet presAssocID="{0DEEA2E7-7DDA-4C32-BA64-7469CB8E7D18}" presName="desTx" presStyleLbl="alignAccFollowNode1" presStyleIdx="1" presStyleCnt="2">
        <dgm:presLayoutVars>
          <dgm:bulletEnabled val="1"/>
        </dgm:presLayoutVars>
      </dgm:prSet>
      <dgm:spPr/>
    </dgm:pt>
  </dgm:ptLst>
  <dgm:cxnLst>
    <dgm:cxn modelId="{74B69009-F0D0-4A0E-BB45-DC02129D2FD8}" type="presOf" srcId="{BC620044-38C3-4247-9DBF-3B4D276945F8}" destId="{0E3D15DC-9C71-4CE7-826E-CCF23962794B}" srcOrd="0" destOrd="4" presId="urn:microsoft.com/office/officeart/2005/8/layout/hList1"/>
    <dgm:cxn modelId="{63EAC50A-A461-497E-8474-5C65F23188CB}" type="presOf" srcId="{F75F9AD6-8E95-4245-B00C-FD3198835B12}" destId="{0E3D15DC-9C71-4CE7-826E-CCF23962794B}" srcOrd="0" destOrd="3" presId="urn:microsoft.com/office/officeart/2005/8/layout/hList1"/>
    <dgm:cxn modelId="{56701D15-42F5-43DB-A2B5-7F36276BD7AF}" srcId="{0DEEA2E7-7DDA-4C32-BA64-7469CB8E7D18}" destId="{BC620044-38C3-4247-9DBF-3B4D276945F8}" srcOrd="2" destOrd="0" parTransId="{ADD23481-B3A3-4096-9A9F-45EC4425828C}" sibTransId="{0CB09D77-51F9-4BCF-B114-73D6779C5228}"/>
    <dgm:cxn modelId="{155DF123-CA78-4112-9EA2-A9061881757A}" srcId="{A387D9C2-AD18-4C46-A34A-3090D662AE32}" destId="{F75F9AD6-8E95-4245-B00C-FD3198835B12}" srcOrd="1" destOrd="0" parTransId="{A4DF255F-EADA-4578-9855-392035B0E5E1}" sibTransId="{B96D9101-76EC-49E3-91BC-E9278B168FCD}"/>
    <dgm:cxn modelId="{1EBEA53A-3B4D-40A4-86B3-603BFF055DBE}" type="presOf" srcId="{706380AD-8906-4E6B-BF05-49E55E957903}" destId="{38E3E315-E4B0-48B5-B8F1-5D68593463D2}" srcOrd="0" destOrd="1" presId="urn:microsoft.com/office/officeart/2005/8/layout/hList1"/>
    <dgm:cxn modelId="{50C8863C-4681-4A07-890F-1521F71A3C1D}" type="presOf" srcId="{465A2AF7-4E72-449B-B8C7-43A404F61BFE}" destId="{38E3E315-E4B0-48B5-B8F1-5D68593463D2}" srcOrd="0" destOrd="0" presId="urn:microsoft.com/office/officeart/2005/8/layout/hList1"/>
    <dgm:cxn modelId="{CF680B3F-E944-4610-B56F-BC1E2A9E43DD}" srcId="{0DEEA2E7-7DDA-4C32-BA64-7469CB8E7D18}" destId="{BD41D252-2336-4138-BA19-F62FCA437BB8}" srcOrd="0" destOrd="0" parTransId="{062586A2-218C-40CB-A540-D73E642C33C6}" sibTransId="{FCC2B8A0-6C78-40F5-943E-A047FBD83F8E}"/>
    <dgm:cxn modelId="{064D4642-13E9-4F54-9591-D51ECC7EB0B9}" srcId="{0DEEA2E7-7DDA-4C32-BA64-7469CB8E7D18}" destId="{A387D9C2-AD18-4C46-A34A-3090D662AE32}" srcOrd="1" destOrd="0" parTransId="{60CF9267-35B9-44F6-8298-B229EFD98932}" sibTransId="{6B85A54D-8531-4707-8E68-142763345ECF}"/>
    <dgm:cxn modelId="{459E6D63-31E8-4F10-A83E-1FE06B4DEFF0}" srcId="{ED4A108B-0048-4DAD-A75F-C56559529BD7}" destId="{52F1CCCD-3414-43AE-BE83-563AF391B0B4}" srcOrd="0" destOrd="0" parTransId="{4A7C51B7-FFB7-44CE-8318-BD46585AC553}" sibTransId="{1F6FDB08-3FCD-4E96-8D62-3DF710A489D2}"/>
    <dgm:cxn modelId="{1435EE4D-841A-4DF5-B59C-DEEFAC8C192C}" srcId="{A387D9C2-AD18-4C46-A34A-3090D662AE32}" destId="{D2BDDD99-C3A4-4213-BC46-F4473834C32F}" srcOrd="0" destOrd="0" parTransId="{7BE1083F-E129-49BC-B475-AA8C03D565E0}" sibTransId="{CE89884F-C1A8-4D12-8BB3-B46FD0B17618}"/>
    <dgm:cxn modelId="{A215F46F-D6B6-4135-9D3D-A55B65AEF8F8}" type="presOf" srcId="{52F1CCCD-3414-43AE-BE83-563AF391B0B4}" destId="{97907C16-452F-4858-8D9F-B2CCDEFBC860}" srcOrd="0" destOrd="0" presId="urn:microsoft.com/office/officeart/2005/8/layout/hList1"/>
    <dgm:cxn modelId="{BEF51275-E5C3-4E5A-B427-F3AF407E731A}" type="presOf" srcId="{D2BDDD99-C3A4-4213-BC46-F4473834C32F}" destId="{0E3D15DC-9C71-4CE7-826E-CCF23962794B}" srcOrd="0" destOrd="2" presId="urn:microsoft.com/office/officeart/2005/8/layout/hList1"/>
    <dgm:cxn modelId="{93050B7A-D657-490D-BF68-22B213AA3969}" type="presOf" srcId="{A387D9C2-AD18-4C46-A34A-3090D662AE32}" destId="{0E3D15DC-9C71-4CE7-826E-CCF23962794B}" srcOrd="0" destOrd="1" presId="urn:microsoft.com/office/officeart/2005/8/layout/hList1"/>
    <dgm:cxn modelId="{B3E0CD8B-887E-4292-9C3C-7B304F67BA61}" srcId="{52F1CCCD-3414-43AE-BE83-563AF391B0B4}" destId="{465A2AF7-4E72-449B-B8C7-43A404F61BFE}" srcOrd="0" destOrd="0" parTransId="{1157F7C9-4FE2-4AC8-B157-545EE0181592}" sibTransId="{E360964E-0419-43CC-A6EB-F9D584D15973}"/>
    <dgm:cxn modelId="{9E63419A-AC85-459D-A3FA-39696FE58CEE}" type="presOf" srcId="{BD41D252-2336-4138-BA19-F62FCA437BB8}" destId="{0E3D15DC-9C71-4CE7-826E-CCF23962794B}" srcOrd="0" destOrd="0" presId="urn:microsoft.com/office/officeart/2005/8/layout/hList1"/>
    <dgm:cxn modelId="{F41A14D3-9B06-41D9-B439-608EAA04C651}" type="presOf" srcId="{ED4A108B-0048-4DAD-A75F-C56559529BD7}" destId="{327C3F05-C05C-42EB-8BAA-0B9D9EEA6C1B}" srcOrd="0" destOrd="0" presId="urn:microsoft.com/office/officeart/2005/8/layout/hList1"/>
    <dgm:cxn modelId="{BAD1B3E7-82D1-47C9-90E8-36821A02490C}" srcId="{ED4A108B-0048-4DAD-A75F-C56559529BD7}" destId="{0DEEA2E7-7DDA-4C32-BA64-7469CB8E7D18}" srcOrd="1" destOrd="0" parTransId="{3C469AF9-12BC-4A2E-8F69-3E35A4271751}" sibTransId="{5086986F-7EFF-4EDE-8E78-6052B7F8A85D}"/>
    <dgm:cxn modelId="{98302EEF-CBA2-48DA-9BE8-1AE934F091A6}" type="presOf" srcId="{0DEEA2E7-7DDA-4C32-BA64-7469CB8E7D18}" destId="{1F9E930F-5C44-4A0D-884B-4BC312E1EF9F}" srcOrd="0" destOrd="0" presId="urn:microsoft.com/office/officeart/2005/8/layout/hList1"/>
    <dgm:cxn modelId="{B92AB6FE-1D2B-460C-A773-5C9167941B06}" srcId="{52F1CCCD-3414-43AE-BE83-563AF391B0B4}" destId="{706380AD-8906-4E6B-BF05-49E55E957903}" srcOrd="1" destOrd="0" parTransId="{C1158A02-9450-49B1-98FA-337D4FDD249A}" sibTransId="{4B7DC91B-299A-445B-BAFD-4815EA0E62D1}"/>
    <dgm:cxn modelId="{6986EB0C-A76F-4946-9BEA-CAE08C813B00}" type="presParOf" srcId="{327C3F05-C05C-42EB-8BAA-0B9D9EEA6C1B}" destId="{54D1945C-9AB4-4DCC-AB58-64A86E23BD87}" srcOrd="0" destOrd="0" presId="urn:microsoft.com/office/officeart/2005/8/layout/hList1"/>
    <dgm:cxn modelId="{65AA8211-7DBB-4F0E-876F-0B66C3F9DDB2}" type="presParOf" srcId="{54D1945C-9AB4-4DCC-AB58-64A86E23BD87}" destId="{97907C16-452F-4858-8D9F-B2CCDEFBC860}" srcOrd="0" destOrd="0" presId="urn:microsoft.com/office/officeart/2005/8/layout/hList1"/>
    <dgm:cxn modelId="{838271AB-6A5E-48FA-B806-A9A0E91CA94A}" type="presParOf" srcId="{54D1945C-9AB4-4DCC-AB58-64A86E23BD87}" destId="{38E3E315-E4B0-48B5-B8F1-5D68593463D2}" srcOrd="1" destOrd="0" presId="urn:microsoft.com/office/officeart/2005/8/layout/hList1"/>
    <dgm:cxn modelId="{E37BE610-A3FF-4F74-81DE-CF675208D18F}" type="presParOf" srcId="{327C3F05-C05C-42EB-8BAA-0B9D9EEA6C1B}" destId="{9E86CE5E-C2BB-405F-9A45-323917F7EA20}" srcOrd="1" destOrd="0" presId="urn:microsoft.com/office/officeart/2005/8/layout/hList1"/>
    <dgm:cxn modelId="{F11DFFF9-58C2-4BDF-82F6-D4CCB1F6DBB2}" type="presParOf" srcId="{327C3F05-C05C-42EB-8BAA-0B9D9EEA6C1B}" destId="{C240D5D4-4758-45D0-8EE5-B325FA6B2E55}" srcOrd="2" destOrd="0" presId="urn:microsoft.com/office/officeart/2005/8/layout/hList1"/>
    <dgm:cxn modelId="{8EBF81EA-0647-474F-A653-EAE0EEEF5C07}" type="presParOf" srcId="{C240D5D4-4758-45D0-8EE5-B325FA6B2E55}" destId="{1F9E930F-5C44-4A0D-884B-4BC312E1EF9F}" srcOrd="0" destOrd="0" presId="urn:microsoft.com/office/officeart/2005/8/layout/hList1"/>
    <dgm:cxn modelId="{BDCEF31C-4D99-469D-8C42-A5A59C293CD9}" type="presParOf" srcId="{C240D5D4-4758-45D0-8EE5-B325FA6B2E55}" destId="{0E3D15DC-9C71-4CE7-826E-CCF23962794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6374BC-78B9-46E3-8921-565928B084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B84A59-E01F-4747-A066-D624840CCC82}">
      <dgm:prSet phldrT="[Text]" custT="1"/>
      <dgm:spPr>
        <a:solidFill>
          <a:srgbClr val="00B050"/>
        </a:solidFill>
      </dgm:spPr>
      <dgm:t>
        <a:bodyPr/>
        <a:lstStyle/>
        <a:p>
          <a:r>
            <a:rPr lang="en-GB" sz="1800" b="1" noProof="0" dirty="0">
              <a:latin typeface="Arial" panose="020B0604020202020204" pitchFamily="34" charset="0"/>
              <a:cs typeface="Arial" panose="020B0604020202020204" pitchFamily="34" charset="0"/>
            </a:rPr>
            <a:t>Places to See</a:t>
          </a:r>
        </a:p>
      </dgm:t>
    </dgm:pt>
    <dgm:pt modelId="{8EEC84B4-D1EA-4B65-B6CC-585A0E7A3BF5}" type="parTrans" cxnId="{312F1628-E68B-41FE-8688-66E42CCBE8D6}">
      <dgm:prSet/>
      <dgm:spPr/>
      <dgm:t>
        <a:bodyPr/>
        <a:lstStyle/>
        <a:p>
          <a:endParaRPr lang="en-GB" sz="1800" noProof="0" dirty="0">
            <a:latin typeface="Arial" panose="020B0604020202020204" pitchFamily="34" charset="0"/>
            <a:cs typeface="Arial" panose="020B0604020202020204" pitchFamily="34" charset="0"/>
          </a:endParaRPr>
        </a:p>
      </dgm:t>
    </dgm:pt>
    <dgm:pt modelId="{E0DEFDFB-CFA4-4F81-B9D8-63F82D80170B}" type="sibTrans" cxnId="{312F1628-E68B-41FE-8688-66E42CCBE8D6}">
      <dgm:prSet/>
      <dgm:spPr/>
      <dgm:t>
        <a:bodyPr/>
        <a:lstStyle/>
        <a:p>
          <a:endParaRPr lang="en-GB" sz="1800" noProof="0" dirty="0">
            <a:latin typeface="Arial" panose="020B0604020202020204" pitchFamily="34" charset="0"/>
            <a:cs typeface="Arial" panose="020B0604020202020204" pitchFamily="34" charset="0"/>
          </a:endParaRPr>
        </a:p>
      </dgm:t>
    </dgm:pt>
    <dgm:pt modelId="{A6C3D93A-F175-4089-8A3D-7BFBBF591279}">
      <dgm:prSet phldrT="[Text]" custT="1"/>
      <dgm:spPr/>
      <dgm:t>
        <a:bodyPr/>
        <a:lstStyle/>
        <a:p>
          <a:r>
            <a:rPr lang="en-GB" sz="1800" noProof="0" dirty="0">
              <a:latin typeface="Arial" panose="020B0604020202020204" pitchFamily="34" charset="0"/>
              <a:cs typeface="Arial" panose="020B0604020202020204" pitchFamily="34" charset="0"/>
            </a:rPr>
            <a:t>25 Historical sites and landmarks</a:t>
          </a:r>
        </a:p>
      </dgm:t>
    </dgm:pt>
    <dgm:pt modelId="{BCA39B29-E1D1-4267-BEB5-AFD91B1AF404}" type="parTrans" cxnId="{F25043BF-D892-4F2E-92A6-9F4FE9457B80}">
      <dgm:prSet/>
      <dgm:spPr/>
      <dgm:t>
        <a:bodyPr/>
        <a:lstStyle/>
        <a:p>
          <a:endParaRPr lang="en-GB" sz="1800" noProof="0" dirty="0">
            <a:latin typeface="Arial" panose="020B0604020202020204" pitchFamily="34" charset="0"/>
            <a:cs typeface="Arial" panose="020B0604020202020204" pitchFamily="34" charset="0"/>
          </a:endParaRPr>
        </a:p>
      </dgm:t>
    </dgm:pt>
    <dgm:pt modelId="{84C413DE-C8BA-4637-B139-EF7362A182BB}" type="sibTrans" cxnId="{F25043BF-D892-4F2E-92A6-9F4FE9457B80}">
      <dgm:prSet/>
      <dgm:spPr/>
      <dgm:t>
        <a:bodyPr/>
        <a:lstStyle/>
        <a:p>
          <a:endParaRPr lang="en-GB" sz="1800" noProof="0" dirty="0">
            <a:latin typeface="Arial" panose="020B0604020202020204" pitchFamily="34" charset="0"/>
            <a:cs typeface="Arial" panose="020B0604020202020204" pitchFamily="34" charset="0"/>
          </a:endParaRPr>
        </a:p>
      </dgm:t>
    </dgm:pt>
    <dgm:pt modelId="{536CF2EC-CEBB-4C69-8663-A5D8729F13F0}">
      <dgm:prSet phldrT="[Text]" custT="1"/>
      <dgm:spPr>
        <a:solidFill>
          <a:srgbClr val="00B050"/>
        </a:solidFill>
      </dgm:spPr>
      <dgm:t>
        <a:bodyPr/>
        <a:lstStyle/>
        <a:p>
          <a:r>
            <a:rPr lang="en-GB" sz="1800" b="1" noProof="0" dirty="0">
              <a:latin typeface="Arial" panose="020B0604020202020204" pitchFamily="34" charset="0"/>
              <a:cs typeface="Arial" panose="020B0604020202020204" pitchFamily="34" charset="0"/>
            </a:rPr>
            <a:t>Accommodation</a:t>
          </a:r>
        </a:p>
      </dgm:t>
    </dgm:pt>
    <dgm:pt modelId="{7E0C587E-17CE-40EA-9985-CCBF2E9CC40F}" type="parTrans" cxnId="{2EFA83A4-7C34-45CC-A28F-4D1B36896B5D}">
      <dgm:prSet/>
      <dgm:spPr/>
      <dgm:t>
        <a:bodyPr/>
        <a:lstStyle/>
        <a:p>
          <a:endParaRPr lang="en-GB" sz="1800" noProof="0" dirty="0">
            <a:latin typeface="Arial" panose="020B0604020202020204" pitchFamily="34" charset="0"/>
            <a:cs typeface="Arial" panose="020B0604020202020204" pitchFamily="34" charset="0"/>
          </a:endParaRPr>
        </a:p>
      </dgm:t>
    </dgm:pt>
    <dgm:pt modelId="{A7A71410-3BBE-4FE0-99FD-F025935360FD}" type="sibTrans" cxnId="{2EFA83A4-7C34-45CC-A28F-4D1B36896B5D}">
      <dgm:prSet/>
      <dgm:spPr/>
      <dgm:t>
        <a:bodyPr/>
        <a:lstStyle/>
        <a:p>
          <a:endParaRPr lang="en-GB" sz="1800" noProof="0" dirty="0">
            <a:latin typeface="Arial" panose="020B0604020202020204" pitchFamily="34" charset="0"/>
            <a:cs typeface="Arial" panose="020B0604020202020204" pitchFamily="34" charset="0"/>
          </a:endParaRPr>
        </a:p>
      </dgm:t>
    </dgm:pt>
    <dgm:pt modelId="{CA4449A5-D1BD-45E1-911B-8BB9F8E82803}">
      <dgm:prSet phldrT="[Text]" custT="1"/>
      <dgm:spPr/>
      <dgm:t>
        <a:bodyPr/>
        <a:lstStyle/>
        <a:p>
          <a:r>
            <a:rPr lang="en-GB" sz="1800" noProof="0" dirty="0">
              <a:latin typeface="Arial" panose="020B0604020202020204" pitchFamily="34" charset="0"/>
              <a:cs typeface="Arial" panose="020B0604020202020204" pitchFamily="34" charset="0"/>
            </a:rPr>
            <a:t>7 Eco-tourism accommodations with 175 bed capacity</a:t>
          </a:r>
        </a:p>
      </dgm:t>
    </dgm:pt>
    <dgm:pt modelId="{F59798E5-ECD7-4D12-AF8F-211AC90F8EC4}" type="parTrans" cxnId="{52959968-D271-40BB-B319-DB3DE1FE0E87}">
      <dgm:prSet/>
      <dgm:spPr/>
      <dgm:t>
        <a:bodyPr/>
        <a:lstStyle/>
        <a:p>
          <a:endParaRPr lang="en-GB" sz="1800" noProof="0" dirty="0">
            <a:latin typeface="Arial" panose="020B0604020202020204" pitchFamily="34" charset="0"/>
            <a:cs typeface="Arial" panose="020B0604020202020204" pitchFamily="34" charset="0"/>
          </a:endParaRPr>
        </a:p>
      </dgm:t>
    </dgm:pt>
    <dgm:pt modelId="{ED899434-3BC9-43D8-B9CA-4DCEF0DC04FB}" type="sibTrans" cxnId="{52959968-D271-40BB-B319-DB3DE1FE0E87}">
      <dgm:prSet/>
      <dgm:spPr/>
      <dgm:t>
        <a:bodyPr/>
        <a:lstStyle/>
        <a:p>
          <a:endParaRPr lang="en-GB" sz="1800" noProof="0" dirty="0">
            <a:latin typeface="Arial" panose="020B0604020202020204" pitchFamily="34" charset="0"/>
            <a:cs typeface="Arial" panose="020B0604020202020204" pitchFamily="34" charset="0"/>
          </a:endParaRPr>
        </a:p>
      </dgm:t>
    </dgm:pt>
    <dgm:pt modelId="{8D8AA1F1-DDBC-4005-AD3F-5E65BB3C6C4B}">
      <dgm:prSet phldrT="[Text]" custT="1"/>
      <dgm:spPr>
        <a:solidFill>
          <a:srgbClr val="00B050"/>
        </a:solidFill>
      </dgm:spPr>
      <dgm:t>
        <a:bodyPr/>
        <a:lstStyle/>
        <a:p>
          <a:r>
            <a:rPr lang="en-GB" sz="1800" b="1" noProof="0" dirty="0">
              <a:latin typeface="Arial" panose="020B0604020202020204" pitchFamily="34" charset="0"/>
              <a:cs typeface="Arial" panose="020B0604020202020204" pitchFamily="34" charset="0"/>
            </a:rPr>
            <a:t>Restaurants &amp; Cafes</a:t>
          </a:r>
        </a:p>
      </dgm:t>
    </dgm:pt>
    <dgm:pt modelId="{0AF5B6E3-83B0-4D79-AF60-ADCB9044B887}" type="parTrans" cxnId="{8A1524A0-8ED5-4B55-A8BB-D47FCECE9A32}">
      <dgm:prSet/>
      <dgm:spPr/>
      <dgm:t>
        <a:bodyPr/>
        <a:lstStyle/>
        <a:p>
          <a:endParaRPr lang="en-GB" sz="1800" noProof="0" dirty="0">
            <a:latin typeface="Arial" panose="020B0604020202020204" pitchFamily="34" charset="0"/>
            <a:cs typeface="Arial" panose="020B0604020202020204" pitchFamily="34" charset="0"/>
          </a:endParaRPr>
        </a:p>
      </dgm:t>
    </dgm:pt>
    <dgm:pt modelId="{66B7758C-4E64-44E2-8847-8D77DD5211F6}" type="sibTrans" cxnId="{8A1524A0-8ED5-4B55-A8BB-D47FCECE9A32}">
      <dgm:prSet/>
      <dgm:spPr/>
      <dgm:t>
        <a:bodyPr/>
        <a:lstStyle/>
        <a:p>
          <a:endParaRPr lang="en-GB" sz="1800" noProof="0" dirty="0">
            <a:latin typeface="Arial" panose="020B0604020202020204" pitchFamily="34" charset="0"/>
            <a:cs typeface="Arial" panose="020B0604020202020204" pitchFamily="34" charset="0"/>
          </a:endParaRPr>
        </a:p>
      </dgm:t>
    </dgm:pt>
    <dgm:pt modelId="{A8B9061F-02D7-46B3-9DA8-1A2A961C1DB2}">
      <dgm:prSet phldrT="[Text]" custT="1"/>
      <dgm:spPr/>
      <dgm:t>
        <a:bodyPr/>
        <a:lstStyle/>
        <a:p>
          <a:r>
            <a:rPr lang="en-GB" sz="1800" noProof="0" dirty="0">
              <a:latin typeface="Arial" panose="020B0604020202020204" pitchFamily="34" charset="0"/>
              <a:cs typeface="Arial" panose="020B0604020202020204" pitchFamily="34" charset="0"/>
            </a:rPr>
            <a:t>22 Restaurants</a:t>
          </a:r>
        </a:p>
      </dgm:t>
    </dgm:pt>
    <dgm:pt modelId="{5E672073-4896-4727-A0F8-B6F20C7E1295}" type="parTrans" cxnId="{FFC85B08-D4F4-4E24-BD23-DBC77ECA5CCC}">
      <dgm:prSet/>
      <dgm:spPr/>
      <dgm:t>
        <a:bodyPr/>
        <a:lstStyle/>
        <a:p>
          <a:endParaRPr lang="en-GB" sz="1800" noProof="0" dirty="0">
            <a:latin typeface="Arial" panose="020B0604020202020204" pitchFamily="34" charset="0"/>
            <a:cs typeface="Arial" panose="020B0604020202020204" pitchFamily="34" charset="0"/>
          </a:endParaRPr>
        </a:p>
      </dgm:t>
    </dgm:pt>
    <dgm:pt modelId="{104FC452-5934-462F-96D1-6B0DD1040C4B}" type="sibTrans" cxnId="{FFC85B08-D4F4-4E24-BD23-DBC77ECA5CCC}">
      <dgm:prSet/>
      <dgm:spPr/>
      <dgm:t>
        <a:bodyPr/>
        <a:lstStyle/>
        <a:p>
          <a:endParaRPr lang="en-GB" sz="1800" noProof="0" dirty="0">
            <a:latin typeface="Arial" panose="020B0604020202020204" pitchFamily="34" charset="0"/>
            <a:cs typeface="Arial" panose="020B0604020202020204" pitchFamily="34" charset="0"/>
          </a:endParaRPr>
        </a:p>
      </dgm:t>
    </dgm:pt>
    <dgm:pt modelId="{38DBA456-BD26-42EF-864C-54CDE861E0CA}">
      <dgm:prSet phldrT="[Text]" custT="1"/>
      <dgm:spPr/>
      <dgm:t>
        <a:bodyPr/>
        <a:lstStyle/>
        <a:p>
          <a:r>
            <a:rPr lang="en-GB" sz="1800" noProof="0" dirty="0">
              <a:latin typeface="Arial" panose="020B0604020202020204" pitchFamily="34" charset="0"/>
              <a:cs typeface="Arial" panose="020B0604020202020204" pitchFamily="34" charset="0"/>
            </a:rPr>
            <a:t>6 Cafe &amp; bars</a:t>
          </a:r>
        </a:p>
      </dgm:t>
    </dgm:pt>
    <dgm:pt modelId="{70FA58F3-1E9F-4B0A-9D09-EAB6AFCA1CB8}" type="parTrans" cxnId="{48745739-DC93-4089-B248-796FCD74F665}">
      <dgm:prSet/>
      <dgm:spPr/>
      <dgm:t>
        <a:bodyPr/>
        <a:lstStyle/>
        <a:p>
          <a:endParaRPr lang="en-GB" sz="1800" noProof="0" dirty="0">
            <a:latin typeface="Arial" panose="020B0604020202020204" pitchFamily="34" charset="0"/>
            <a:cs typeface="Arial" panose="020B0604020202020204" pitchFamily="34" charset="0"/>
          </a:endParaRPr>
        </a:p>
      </dgm:t>
    </dgm:pt>
    <dgm:pt modelId="{CFEDEC5D-7BC2-4A7E-A600-5774F81A7029}" type="sibTrans" cxnId="{48745739-DC93-4089-B248-796FCD74F665}">
      <dgm:prSet/>
      <dgm:spPr/>
      <dgm:t>
        <a:bodyPr/>
        <a:lstStyle/>
        <a:p>
          <a:endParaRPr lang="en-GB" sz="1800" noProof="0" dirty="0">
            <a:latin typeface="Arial" panose="020B0604020202020204" pitchFamily="34" charset="0"/>
            <a:cs typeface="Arial" panose="020B0604020202020204" pitchFamily="34" charset="0"/>
          </a:endParaRPr>
        </a:p>
      </dgm:t>
    </dgm:pt>
    <dgm:pt modelId="{75D7799A-FAE5-4C57-9C8D-E6A1A4AE3EF9}">
      <dgm:prSet phldrT="[Text]" custT="1"/>
      <dgm:spPr/>
      <dgm:t>
        <a:bodyPr/>
        <a:lstStyle/>
        <a:p>
          <a:r>
            <a:rPr lang="en-GB" sz="1800" noProof="0" dirty="0">
              <a:latin typeface="Arial" panose="020B0604020202020204" pitchFamily="34" charset="0"/>
              <a:cs typeface="Arial" panose="020B0604020202020204" pitchFamily="34" charset="0"/>
            </a:rPr>
            <a:t>5 Alternative </a:t>
          </a:r>
        </a:p>
      </dgm:t>
    </dgm:pt>
    <dgm:pt modelId="{29006AFD-1C71-4673-B93F-8C30D8D115F7}" type="parTrans" cxnId="{26B784B5-CE00-4CBD-A785-EBB09D449733}">
      <dgm:prSet/>
      <dgm:spPr/>
      <dgm:t>
        <a:bodyPr/>
        <a:lstStyle/>
        <a:p>
          <a:endParaRPr lang="en-GB" sz="1800" noProof="0" dirty="0">
            <a:latin typeface="Arial" panose="020B0604020202020204" pitchFamily="34" charset="0"/>
            <a:cs typeface="Arial" panose="020B0604020202020204" pitchFamily="34" charset="0"/>
          </a:endParaRPr>
        </a:p>
      </dgm:t>
    </dgm:pt>
    <dgm:pt modelId="{97E5F783-2069-4043-B0B1-BB000A354E32}" type="sibTrans" cxnId="{26B784B5-CE00-4CBD-A785-EBB09D449733}">
      <dgm:prSet/>
      <dgm:spPr/>
      <dgm:t>
        <a:bodyPr/>
        <a:lstStyle/>
        <a:p>
          <a:endParaRPr lang="en-GB" sz="1800" noProof="0" dirty="0">
            <a:latin typeface="Arial" panose="020B0604020202020204" pitchFamily="34" charset="0"/>
            <a:cs typeface="Arial" panose="020B0604020202020204" pitchFamily="34" charset="0"/>
          </a:endParaRPr>
        </a:p>
      </dgm:t>
    </dgm:pt>
    <dgm:pt modelId="{FD7CD2C3-B4D0-4E28-BDB8-99C88F354609}">
      <dgm:prSet custT="1"/>
      <dgm:spPr>
        <a:solidFill>
          <a:srgbClr val="00B050"/>
        </a:solidFill>
      </dgm:spPr>
      <dgm:t>
        <a:bodyPr/>
        <a:lstStyle/>
        <a:p>
          <a:r>
            <a:rPr lang="en-GB" sz="1800" b="1" noProof="0" dirty="0">
              <a:latin typeface="Arial" panose="020B0604020202020204" pitchFamily="34" charset="0"/>
              <a:cs typeface="Arial" panose="020B0604020202020204" pitchFamily="34" charset="0"/>
            </a:rPr>
            <a:t>Other Tourism Related Businesses</a:t>
          </a:r>
        </a:p>
      </dgm:t>
    </dgm:pt>
    <dgm:pt modelId="{DCAA1108-8450-4671-A4E8-BFA238817BF0}" type="parTrans" cxnId="{223A98BC-6660-4293-AE27-59EC9915260B}">
      <dgm:prSet/>
      <dgm:spPr/>
      <dgm:t>
        <a:bodyPr/>
        <a:lstStyle/>
        <a:p>
          <a:endParaRPr lang="en-GB" sz="1800" noProof="0" dirty="0">
            <a:latin typeface="Arial" panose="020B0604020202020204" pitchFamily="34" charset="0"/>
            <a:cs typeface="Arial" panose="020B0604020202020204" pitchFamily="34" charset="0"/>
          </a:endParaRPr>
        </a:p>
      </dgm:t>
    </dgm:pt>
    <dgm:pt modelId="{AAC77744-AF59-490B-8660-F75167C484FE}" type="sibTrans" cxnId="{223A98BC-6660-4293-AE27-59EC9915260B}">
      <dgm:prSet/>
      <dgm:spPr/>
      <dgm:t>
        <a:bodyPr/>
        <a:lstStyle/>
        <a:p>
          <a:endParaRPr lang="en-GB" sz="1800" noProof="0" dirty="0">
            <a:latin typeface="Arial" panose="020B0604020202020204" pitchFamily="34" charset="0"/>
            <a:cs typeface="Arial" panose="020B0604020202020204" pitchFamily="34" charset="0"/>
          </a:endParaRPr>
        </a:p>
      </dgm:t>
    </dgm:pt>
    <dgm:pt modelId="{1168AB4F-EF5B-47C0-B95F-227AAB45C9E9}">
      <dgm:prSet custT="1"/>
      <dgm:spPr/>
      <dgm:t>
        <a:bodyPr/>
        <a:lstStyle/>
        <a:p>
          <a:r>
            <a:rPr lang="en-GB" sz="1800" noProof="0" dirty="0">
              <a:latin typeface="Arial" panose="020B0604020202020204" pitchFamily="34" charset="0"/>
              <a:cs typeface="Arial" panose="020B0604020202020204" pitchFamily="34" charset="0"/>
            </a:rPr>
            <a:t>3 Travel agency</a:t>
          </a:r>
        </a:p>
      </dgm:t>
    </dgm:pt>
    <dgm:pt modelId="{2A49EACB-714A-4CDA-A009-77ED715F6832}" type="parTrans" cxnId="{C9D12140-6000-4FF2-95D3-64C808C406E0}">
      <dgm:prSet/>
      <dgm:spPr/>
      <dgm:t>
        <a:bodyPr/>
        <a:lstStyle/>
        <a:p>
          <a:endParaRPr lang="en-GB" sz="1800" noProof="0" dirty="0">
            <a:latin typeface="Arial" panose="020B0604020202020204" pitchFamily="34" charset="0"/>
            <a:cs typeface="Arial" panose="020B0604020202020204" pitchFamily="34" charset="0"/>
          </a:endParaRPr>
        </a:p>
      </dgm:t>
    </dgm:pt>
    <dgm:pt modelId="{989677AA-FBEB-486A-BAF9-5F5276095FEB}" type="sibTrans" cxnId="{C9D12140-6000-4FF2-95D3-64C808C406E0}">
      <dgm:prSet/>
      <dgm:spPr/>
      <dgm:t>
        <a:bodyPr/>
        <a:lstStyle/>
        <a:p>
          <a:endParaRPr lang="en-GB" sz="1800" noProof="0" dirty="0">
            <a:latin typeface="Arial" panose="020B0604020202020204" pitchFamily="34" charset="0"/>
            <a:cs typeface="Arial" panose="020B0604020202020204" pitchFamily="34" charset="0"/>
          </a:endParaRPr>
        </a:p>
      </dgm:t>
    </dgm:pt>
    <dgm:pt modelId="{543A23EF-2AB2-46B0-8497-038585B3787C}">
      <dgm:prSet custT="1"/>
      <dgm:spPr/>
      <dgm:t>
        <a:bodyPr/>
        <a:lstStyle/>
        <a:p>
          <a:endParaRPr lang="en-GB" sz="1800" noProof="0" dirty="0">
            <a:latin typeface="Arial" panose="020B0604020202020204" pitchFamily="34" charset="0"/>
            <a:cs typeface="Arial" panose="020B0604020202020204" pitchFamily="34" charset="0"/>
          </a:endParaRPr>
        </a:p>
      </dgm:t>
    </dgm:pt>
    <dgm:pt modelId="{B46DE073-D5D0-42C5-B26B-2F071E8DC7F4}" type="parTrans" cxnId="{47F3956B-1947-4615-836C-297BC267C826}">
      <dgm:prSet/>
      <dgm:spPr/>
      <dgm:t>
        <a:bodyPr/>
        <a:lstStyle/>
        <a:p>
          <a:endParaRPr lang="en-GB" sz="1800" noProof="0" dirty="0">
            <a:latin typeface="Arial" panose="020B0604020202020204" pitchFamily="34" charset="0"/>
            <a:cs typeface="Arial" panose="020B0604020202020204" pitchFamily="34" charset="0"/>
          </a:endParaRPr>
        </a:p>
      </dgm:t>
    </dgm:pt>
    <dgm:pt modelId="{18360954-333D-4BE9-B2F9-2D3039BCEE04}" type="sibTrans" cxnId="{47F3956B-1947-4615-836C-297BC267C826}">
      <dgm:prSet/>
      <dgm:spPr/>
      <dgm:t>
        <a:bodyPr/>
        <a:lstStyle/>
        <a:p>
          <a:endParaRPr lang="en-GB" sz="1800" noProof="0" dirty="0">
            <a:latin typeface="Arial" panose="020B0604020202020204" pitchFamily="34" charset="0"/>
            <a:cs typeface="Arial" panose="020B0604020202020204" pitchFamily="34" charset="0"/>
          </a:endParaRPr>
        </a:p>
      </dgm:t>
    </dgm:pt>
    <dgm:pt modelId="{CF43E80F-27AA-4257-B534-5D1272185B6B}">
      <dgm:prSet custT="1"/>
      <dgm:spPr/>
      <dgm:t>
        <a:bodyPr/>
        <a:lstStyle/>
        <a:p>
          <a:r>
            <a:rPr lang="en-GB" sz="1800" noProof="0" dirty="0">
              <a:latin typeface="Arial" panose="020B0604020202020204" pitchFamily="34" charset="0"/>
              <a:cs typeface="Arial" panose="020B0604020202020204" pitchFamily="34" charset="0"/>
            </a:rPr>
            <a:t>3 Rent-a-car companies</a:t>
          </a:r>
        </a:p>
      </dgm:t>
    </dgm:pt>
    <dgm:pt modelId="{B9B7BAC9-AC58-4519-ADBA-266D2943247C}" type="parTrans" cxnId="{02B1163F-9C3A-4E1D-92AD-C12C9FD7DE00}">
      <dgm:prSet/>
      <dgm:spPr/>
      <dgm:t>
        <a:bodyPr/>
        <a:lstStyle/>
        <a:p>
          <a:endParaRPr lang="en-GB" sz="1800" noProof="0" dirty="0">
            <a:latin typeface="Arial" panose="020B0604020202020204" pitchFamily="34" charset="0"/>
            <a:cs typeface="Arial" panose="020B0604020202020204" pitchFamily="34" charset="0"/>
          </a:endParaRPr>
        </a:p>
      </dgm:t>
    </dgm:pt>
    <dgm:pt modelId="{0BD08481-AEA2-43FF-826C-F399E559B206}" type="sibTrans" cxnId="{02B1163F-9C3A-4E1D-92AD-C12C9FD7DE00}">
      <dgm:prSet/>
      <dgm:spPr/>
      <dgm:t>
        <a:bodyPr/>
        <a:lstStyle/>
        <a:p>
          <a:endParaRPr lang="en-GB" sz="1800" noProof="0" dirty="0">
            <a:latin typeface="Arial" panose="020B0604020202020204" pitchFamily="34" charset="0"/>
            <a:cs typeface="Arial" panose="020B0604020202020204" pitchFamily="34" charset="0"/>
          </a:endParaRPr>
        </a:p>
      </dgm:t>
    </dgm:pt>
    <dgm:pt modelId="{0315957B-3FCB-4E3A-8B39-53E665D66DEB}">
      <dgm:prSet custT="1"/>
      <dgm:spPr/>
      <dgm:t>
        <a:bodyPr/>
        <a:lstStyle/>
        <a:p>
          <a:r>
            <a:rPr lang="en-GB" sz="1800" noProof="0" dirty="0">
              <a:latin typeface="Arial" panose="020B0604020202020204" pitchFamily="34" charset="0"/>
              <a:cs typeface="Arial" panose="020B0604020202020204" pitchFamily="34" charset="0"/>
            </a:rPr>
            <a:t>4 Taxi companies</a:t>
          </a:r>
        </a:p>
      </dgm:t>
    </dgm:pt>
    <dgm:pt modelId="{903045ED-079C-4BD9-8272-2FC65617E1E4}" type="parTrans" cxnId="{D03815CF-8610-459B-AE89-65B199DFE6CC}">
      <dgm:prSet/>
      <dgm:spPr/>
      <dgm:t>
        <a:bodyPr/>
        <a:lstStyle/>
        <a:p>
          <a:endParaRPr lang="en-GB" sz="1800" noProof="0" dirty="0">
            <a:latin typeface="Arial" panose="020B0604020202020204" pitchFamily="34" charset="0"/>
            <a:cs typeface="Arial" panose="020B0604020202020204" pitchFamily="34" charset="0"/>
          </a:endParaRPr>
        </a:p>
      </dgm:t>
    </dgm:pt>
    <dgm:pt modelId="{4721E393-C1F7-4BF7-ADAA-09F8FA01BD96}" type="sibTrans" cxnId="{D03815CF-8610-459B-AE89-65B199DFE6CC}">
      <dgm:prSet/>
      <dgm:spPr/>
      <dgm:t>
        <a:bodyPr/>
        <a:lstStyle/>
        <a:p>
          <a:endParaRPr lang="en-GB" sz="1800" noProof="0" dirty="0">
            <a:latin typeface="Arial" panose="020B0604020202020204" pitchFamily="34" charset="0"/>
            <a:cs typeface="Arial" panose="020B0604020202020204" pitchFamily="34" charset="0"/>
          </a:endParaRPr>
        </a:p>
      </dgm:t>
    </dgm:pt>
    <dgm:pt modelId="{0DCE5070-C811-433C-89DA-02515F0438A6}">
      <dgm:prSet custT="1"/>
      <dgm:spPr/>
      <dgm:t>
        <a:bodyPr/>
        <a:lstStyle/>
        <a:p>
          <a:r>
            <a:rPr lang="en-GB" sz="1800" noProof="0" dirty="0">
              <a:latin typeface="Arial" panose="020B0604020202020204" pitchFamily="34" charset="0"/>
              <a:cs typeface="Arial" panose="020B0604020202020204" pitchFamily="34" charset="0"/>
            </a:rPr>
            <a:t>1 Exchange Office</a:t>
          </a:r>
        </a:p>
      </dgm:t>
    </dgm:pt>
    <dgm:pt modelId="{2D919312-A22F-4036-AE1A-8A4F6F91CD52}" type="parTrans" cxnId="{C710D255-383B-4165-A409-ED32AF3609F5}">
      <dgm:prSet/>
      <dgm:spPr/>
      <dgm:t>
        <a:bodyPr/>
        <a:lstStyle/>
        <a:p>
          <a:endParaRPr lang="en-GB" sz="1800" noProof="0" dirty="0">
            <a:latin typeface="Arial" panose="020B0604020202020204" pitchFamily="34" charset="0"/>
            <a:cs typeface="Arial" panose="020B0604020202020204" pitchFamily="34" charset="0"/>
          </a:endParaRPr>
        </a:p>
      </dgm:t>
    </dgm:pt>
    <dgm:pt modelId="{8C5DCCFD-6697-485B-A0A7-C18471F5A2A4}" type="sibTrans" cxnId="{C710D255-383B-4165-A409-ED32AF3609F5}">
      <dgm:prSet/>
      <dgm:spPr/>
      <dgm:t>
        <a:bodyPr/>
        <a:lstStyle/>
        <a:p>
          <a:endParaRPr lang="en-GB" sz="1800" noProof="0" dirty="0">
            <a:latin typeface="Arial" panose="020B0604020202020204" pitchFamily="34" charset="0"/>
            <a:cs typeface="Arial" panose="020B0604020202020204" pitchFamily="34" charset="0"/>
          </a:endParaRPr>
        </a:p>
      </dgm:t>
    </dgm:pt>
    <dgm:pt modelId="{4F5A28B7-50AE-40A1-8DA5-E6F9E8362FB9}">
      <dgm:prSet custT="1"/>
      <dgm:spPr/>
      <dgm:t>
        <a:bodyPr/>
        <a:lstStyle/>
        <a:p>
          <a:r>
            <a:rPr lang="en-GB" sz="1800" noProof="0" dirty="0">
              <a:latin typeface="Arial" panose="020B0604020202020204" pitchFamily="34" charset="0"/>
              <a:cs typeface="Arial" panose="020B0604020202020204" pitchFamily="34" charset="0"/>
            </a:rPr>
            <a:t>4 Florists</a:t>
          </a:r>
        </a:p>
      </dgm:t>
    </dgm:pt>
    <dgm:pt modelId="{2A388572-0C62-48C3-9EA7-60F9120E0846}" type="parTrans" cxnId="{0671F230-012D-4F88-B64F-5B17CA20E45B}">
      <dgm:prSet/>
      <dgm:spPr/>
      <dgm:t>
        <a:bodyPr/>
        <a:lstStyle/>
        <a:p>
          <a:endParaRPr lang="en-GB" sz="1800" noProof="0" dirty="0">
            <a:latin typeface="Arial" panose="020B0604020202020204" pitchFamily="34" charset="0"/>
            <a:cs typeface="Arial" panose="020B0604020202020204" pitchFamily="34" charset="0"/>
          </a:endParaRPr>
        </a:p>
      </dgm:t>
    </dgm:pt>
    <dgm:pt modelId="{D0C4371E-C917-4824-92FA-996326C81CAC}" type="sibTrans" cxnId="{0671F230-012D-4F88-B64F-5B17CA20E45B}">
      <dgm:prSet/>
      <dgm:spPr/>
      <dgm:t>
        <a:bodyPr/>
        <a:lstStyle/>
        <a:p>
          <a:endParaRPr lang="en-GB" sz="1800" noProof="0" dirty="0">
            <a:latin typeface="Arial" panose="020B0604020202020204" pitchFamily="34" charset="0"/>
            <a:cs typeface="Arial" panose="020B0604020202020204" pitchFamily="34" charset="0"/>
          </a:endParaRPr>
        </a:p>
      </dgm:t>
    </dgm:pt>
    <dgm:pt modelId="{4A3B36A6-98C2-43BB-AC45-5F1138F03C81}" type="pres">
      <dgm:prSet presAssocID="{CB6374BC-78B9-46E3-8921-565928B084E1}" presName="linear" presStyleCnt="0">
        <dgm:presLayoutVars>
          <dgm:animLvl val="lvl"/>
          <dgm:resizeHandles val="exact"/>
        </dgm:presLayoutVars>
      </dgm:prSet>
      <dgm:spPr/>
    </dgm:pt>
    <dgm:pt modelId="{18044BAB-E1DA-409B-8664-598AAD2F99F1}" type="pres">
      <dgm:prSet presAssocID="{44B84A59-E01F-4747-A066-D624840CCC82}" presName="parentText" presStyleLbl="node1" presStyleIdx="0" presStyleCnt="4">
        <dgm:presLayoutVars>
          <dgm:chMax val="0"/>
          <dgm:bulletEnabled val="1"/>
        </dgm:presLayoutVars>
      </dgm:prSet>
      <dgm:spPr/>
    </dgm:pt>
    <dgm:pt modelId="{162135B6-ACE1-4465-9F8E-98DB164C56C8}" type="pres">
      <dgm:prSet presAssocID="{44B84A59-E01F-4747-A066-D624840CCC82}" presName="childText" presStyleLbl="revTx" presStyleIdx="0" presStyleCnt="4">
        <dgm:presLayoutVars>
          <dgm:bulletEnabled val="1"/>
        </dgm:presLayoutVars>
      </dgm:prSet>
      <dgm:spPr/>
    </dgm:pt>
    <dgm:pt modelId="{AADA7DF7-5625-4B7C-BD95-F128AB998E22}" type="pres">
      <dgm:prSet presAssocID="{536CF2EC-CEBB-4C69-8663-A5D8729F13F0}" presName="parentText" presStyleLbl="node1" presStyleIdx="1" presStyleCnt="4">
        <dgm:presLayoutVars>
          <dgm:chMax val="0"/>
          <dgm:bulletEnabled val="1"/>
        </dgm:presLayoutVars>
      </dgm:prSet>
      <dgm:spPr/>
    </dgm:pt>
    <dgm:pt modelId="{57F4D777-2F19-40A5-A08C-65E96769A22A}" type="pres">
      <dgm:prSet presAssocID="{536CF2EC-CEBB-4C69-8663-A5D8729F13F0}" presName="childText" presStyleLbl="revTx" presStyleIdx="1" presStyleCnt="4">
        <dgm:presLayoutVars>
          <dgm:bulletEnabled val="1"/>
        </dgm:presLayoutVars>
      </dgm:prSet>
      <dgm:spPr/>
    </dgm:pt>
    <dgm:pt modelId="{AD243D24-8B42-4E2D-90C4-3BDC3B41605C}" type="pres">
      <dgm:prSet presAssocID="{8D8AA1F1-DDBC-4005-AD3F-5E65BB3C6C4B}" presName="parentText" presStyleLbl="node1" presStyleIdx="2" presStyleCnt="4">
        <dgm:presLayoutVars>
          <dgm:chMax val="0"/>
          <dgm:bulletEnabled val="1"/>
        </dgm:presLayoutVars>
      </dgm:prSet>
      <dgm:spPr/>
    </dgm:pt>
    <dgm:pt modelId="{9860DEF6-BDB9-429D-9194-3CCF7270E563}" type="pres">
      <dgm:prSet presAssocID="{8D8AA1F1-DDBC-4005-AD3F-5E65BB3C6C4B}" presName="childText" presStyleLbl="revTx" presStyleIdx="2" presStyleCnt="4">
        <dgm:presLayoutVars>
          <dgm:bulletEnabled val="1"/>
        </dgm:presLayoutVars>
      </dgm:prSet>
      <dgm:spPr/>
    </dgm:pt>
    <dgm:pt modelId="{BC301EE1-9003-466A-B2E3-563AEEBB1BA9}" type="pres">
      <dgm:prSet presAssocID="{FD7CD2C3-B4D0-4E28-BDB8-99C88F354609}" presName="parentText" presStyleLbl="node1" presStyleIdx="3" presStyleCnt="4">
        <dgm:presLayoutVars>
          <dgm:chMax val="0"/>
          <dgm:bulletEnabled val="1"/>
        </dgm:presLayoutVars>
      </dgm:prSet>
      <dgm:spPr/>
    </dgm:pt>
    <dgm:pt modelId="{C66E4CAF-5EAC-4F4A-B911-FD2CD6D7B8FA}" type="pres">
      <dgm:prSet presAssocID="{FD7CD2C3-B4D0-4E28-BDB8-99C88F354609}" presName="childText" presStyleLbl="revTx" presStyleIdx="3" presStyleCnt="4">
        <dgm:presLayoutVars>
          <dgm:bulletEnabled val="1"/>
        </dgm:presLayoutVars>
      </dgm:prSet>
      <dgm:spPr/>
    </dgm:pt>
  </dgm:ptLst>
  <dgm:cxnLst>
    <dgm:cxn modelId="{7E80CA05-2E40-40E5-8C19-3EF918856DBC}" type="presOf" srcId="{FD7CD2C3-B4D0-4E28-BDB8-99C88F354609}" destId="{BC301EE1-9003-466A-B2E3-563AEEBB1BA9}" srcOrd="0" destOrd="0" presId="urn:microsoft.com/office/officeart/2005/8/layout/vList2"/>
    <dgm:cxn modelId="{FFC85B08-D4F4-4E24-BD23-DBC77ECA5CCC}" srcId="{8D8AA1F1-DDBC-4005-AD3F-5E65BB3C6C4B}" destId="{A8B9061F-02D7-46B3-9DA8-1A2A961C1DB2}" srcOrd="0" destOrd="0" parTransId="{5E672073-4896-4727-A0F8-B6F20C7E1295}" sibTransId="{104FC452-5934-462F-96D1-6B0DD1040C4B}"/>
    <dgm:cxn modelId="{4799701B-B32F-48D5-90D1-561553DAE0D1}" type="presOf" srcId="{1168AB4F-EF5B-47C0-B95F-227AAB45C9E9}" destId="{C66E4CAF-5EAC-4F4A-B911-FD2CD6D7B8FA}" srcOrd="0" destOrd="0" presId="urn:microsoft.com/office/officeart/2005/8/layout/vList2"/>
    <dgm:cxn modelId="{312F1628-E68B-41FE-8688-66E42CCBE8D6}" srcId="{CB6374BC-78B9-46E3-8921-565928B084E1}" destId="{44B84A59-E01F-4747-A066-D624840CCC82}" srcOrd="0" destOrd="0" parTransId="{8EEC84B4-D1EA-4B65-B6CC-585A0E7A3BF5}" sibTransId="{E0DEFDFB-CFA4-4F81-B9D8-63F82D80170B}"/>
    <dgm:cxn modelId="{0671F230-012D-4F88-B64F-5B17CA20E45B}" srcId="{FD7CD2C3-B4D0-4E28-BDB8-99C88F354609}" destId="{4F5A28B7-50AE-40A1-8DA5-E6F9E8362FB9}" srcOrd="4" destOrd="0" parTransId="{2A388572-0C62-48C3-9EA7-60F9120E0846}" sibTransId="{D0C4371E-C917-4824-92FA-996326C81CAC}"/>
    <dgm:cxn modelId="{FC677239-08F5-4C0D-B988-256C2BB2D0A3}" type="presOf" srcId="{0315957B-3FCB-4E3A-8B39-53E665D66DEB}" destId="{C66E4CAF-5EAC-4F4A-B911-FD2CD6D7B8FA}" srcOrd="0" destOrd="2" presId="urn:microsoft.com/office/officeart/2005/8/layout/vList2"/>
    <dgm:cxn modelId="{48745739-DC93-4089-B248-796FCD74F665}" srcId="{8D8AA1F1-DDBC-4005-AD3F-5E65BB3C6C4B}" destId="{38DBA456-BD26-42EF-864C-54CDE861E0CA}" srcOrd="1" destOrd="0" parTransId="{70FA58F3-1E9F-4B0A-9D09-EAB6AFCA1CB8}" sibTransId="{CFEDEC5D-7BC2-4A7E-A600-5774F81A7029}"/>
    <dgm:cxn modelId="{02B1163F-9C3A-4E1D-92AD-C12C9FD7DE00}" srcId="{FD7CD2C3-B4D0-4E28-BDB8-99C88F354609}" destId="{CF43E80F-27AA-4257-B534-5D1272185B6B}" srcOrd="1" destOrd="0" parTransId="{B9B7BAC9-AC58-4519-ADBA-266D2943247C}" sibTransId="{0BD08481-AEA2-43FF-826C-F399E559B206}"/>
    <dgm:cxn modelId="{C9D12140-6000-4FF2-95D3-64C808C406E0}" srcId="{FD7CD2C3-B4D0-4E28-BDB8-99C88F354609}" destId="{1168AB4F-EF5B-47C0-B95F-227AAB45C9E9}" srcOrd="0" destOrd="0" parTransId="{2A49EACB-714A-4CDA-A009-77ED715F6832}" sibTransId="{989677AA-FBEB-486A-BAF9-5F5276095FEB}"/>
    <dgm:cxn modelId="{52959968-D271-40BB-B319-DB3DE1FE0E87}" srcId="{536CF2EC-CEBB-4C69-8663-A5D8729F13F0}" destId="{CA4449A5-D1BD-45E1-911B-8BB9F8E82803}" srcOrd="0" destOrd="0" parTransId="{F59798E5-ECD7-4D12-AF8F-211AC90F8EC4}" sibTransId="{ED899434-3BC9-43D8-B9CA-4DCEF0DC04FB}"/>
    <dgm:cxn modelId="{47F3956B-1947-4615-836C-297BC267C826}" srcId="{FD7CD2C3-B4D0-4E28-BDB8-99C88F354609}" destId="{543A23EF-2AB2-46B0-8497-038585B3787C}" srcOrd="5" destOrd="0" parTransId="{B46DE073-D5D0-42C5-B26B-2F071E8DC7F4}" sibTransId="{18360954-333D-4BE9-B2F9-2D3039BCEE04}"/>
    <dgm:cxn modelId="{D87B356D-F8E2-42EE-A037-EE7282B313C1}" type="presOf" srcId="{0DCE5070-C811-433C-89DA-02515F0438A6}" destId="{C66E4CAF-5EAC-4F4A-B911-FD2CD6D7B8FA}" srcOrd="0" destOrd="3" presId="urn:microsoft.com/office/officeart/2005/8/layout/vList2"/>
    <dgm:cxn modelId="{0B70F852-7B1E-485F-AB96-B6DA723C1D1D}" type="presOf" srcId="{4F5A28B7-50AE-40A1-8DA5-E6F9E8362FB9}" destId="{C66E4CAF-5EAC-4F4A-B911-FD2CD6D7B8FA}" srcOrd="0" destOrd="4" presId="urn:microsoft.com/office/officeart/2005/8/layout/vList2"/>
    <dgm:cxn modelId="{693E2553-CFCF-4D0C-AB05-E64A400A9D64}" type="presOf" srcId="{536CF2EC-CEBB-4C69-8663-A5D8729F13F0}" destId="{AADA7DF7-5625-4B7C-BD95-F128AB998E22}" srcOrd="0" destOrd="0" presId="urn:microsoft.com/office/officeart/2005/8/layout/vList2"/>
    <dgm:cxn modelId="{C710D255-383B-4165-A409-ED32AF3609F5}" srcId="{FD7CD2C3-B4D0-4E28-BDB8-99C88F354609}" destId="{0DCE5070-C811-433C-89DA-02515F0438A6}" srcOrd="3" destOrd="0" parTransId="{2D919312-A22F-4036-AE1A-8A4F6F91CD52}" sibTransId="{8C5DCCFD-6697-485B-A0A7-C18471F5A2A4}"/>
    <dgm:cxn modelId="{DC459877-DCA3-4045-A16B-67EE93CB919B}" type="presOf" srcId="{38DBA456-BD26-42EF-864C-54CDE861E0CA}" destId="{9860DEF6-BDB9-429D-9194-3CCF7270E563}" srcOrd="0" destOrd="1" presId="urn:microsoft.com/office/officeart/2005/8/layout/vList2"/>
    <dgm:cxn modelId="{87028B78-A501-41F4-9C3C-89BCD992AA53}" type="presOf" srcId="{A8B9061F-02D7-46B3-9DA8-1A2A961C1DB2}" destId="{9860DEF6-BDB9-429D-9194-3CCF7270E563}" srcOrd="0" destOrd="0" presId="urn:microsoft.com/office/officeart/2005/8/layout/vList2"/>
    <dgm:cxn modelId="{D332658F-9C33-4954-A270-E1A66EFE191A}" type="presOf" srcId="{CF43E80F-27AA-4257-B534-5D1272185B6B}" destId="{C66E4CAF-5EAC-4F4A-B911-FD2CD6D7B8FA}" srcOrd="0" destOrd="1" presId="urn:microsoft.com/office/officeart/2005/8/layout/vList2"/>
    <dgm:cxn modelId="{2E9AE690-5678-429B-A580-93DC465C0141}" type="presOf" srcId="{543A23EF-2AB2-46B0-8497-038585B3787C}" destId="{C66E4CAF-5EAC-4F4A-B911-FD2CD6D7B8FA}" srcOrd="0" destOrd="5" presId="urn:microsoft.com/office/officeart/2005/8/layout/vList2"/>
    <dgm:cxn modelId="{4B4DA39E-60A4-4616-A4C5-5B6446E65583}" type="presOf" srcId="{8D8AA1F1-DDBC-4005-AD3F-5E65BB3C6C4B}" destId="{AD243D24-8B42-4E2D-90C4-3BDC3B41605C}" srcOrd="0" destOrd="0" presId="urn:microsoft.com/office/officeart/2005/8/layout/vList2"/>
    <dgm:cxn modelId="{8A1524A0-8ED5-4B55-A8BB-D47FCECE9A32}" srcId="{CB6374BC-78B9-46E3-8921-565928B084E1}" destId="{8D8AA1F1-DDBC-4005-AD3F-5E65BB3C6C4B}" srcOrd="2" destOrd="0" parTransId="{0AF5B6E3-83B0-4D79-AF60-ADCB9044B887}" sibTransId="{66B7758C-4E64-44E2-8847-8D77DD5211F6}"/>
    <dgm:cxn modelId="{BFBE13A4-87ED-4260-BA26-47CB589E4895}" type="presOf" srcId="{A6C3D93A-F175-4089-8A3D-7BFBBF591279}" destId="{162135B6-ACE1-4465-9F8E-98DB164C56C8}" srcOrd="0" destOrd="0" presId="urn:microsoft.com/office/officeart/2005/8/layout/vList2"/>
    <dgm:cxn modelId="{2EFA83A4-7C34-45CC-A28F-4D1B36896B5D}" srcId="{CB6374BC-78B9-46E3-8921-565928B084E1}" destId="{536CF2EC-CEBB-4C69-8663-A5D8729F13F0}" srcOrd="1" destOrd="0" parTransId="{7E0C587E-17CE-40EA-9985-CCBF2E9CC40F}" sibTransId="{A7A71410-3BBE-4FE0-99FD-F025935360FD}"/>
    <dgm:cxn modelId="{26B784B5-CE00-4CBD-A785-EBB09D449733}" srcId="{8D8AA1F1-DDBC-4005-AD3F-5E65BB3C6C4B}" destId="{75D7799A-FAE5-4C57-9C8D-E6A1A4AE3EF9}" srcOrd="2" destOrd="0" parTransId="{29006AFD-1C71-4673-B93F-8C30D8D115F7}" sibTransId="{97E5F783-2069-4043-B0B1-BB000A354E32}"/>
    <dgm:cxn modelId="{223A98BC-6660-4293-AE27-59EC9915260B}" srcId="{CB6374BC-78B9-46E3-8921-565928B084E1}" destId="{FD7CD2C3-B4D0-4E28-BDB8-99C88F354609}" srcOrd="3" destOrd="0" parTransId="{DCAA1108-8450-4671-A4E8-BFA238817BF0}" sibTransId="{AAC77744-AF59-490B-8660-F75167C484FE}"/>
    <dgm:cxn modelId="{F25043BF-D892-4F2E-92A6-9F4FE9457B80}" srcId="{44B84A59-E01F-4747-A066-D624840CCC82}" destId="{A6C3D93A-F175-4089-8A3D-7BFBBF591279}" srcOrd="0" destOrd="0" parTransId="{BCA39B29-E1D1-4267-BEB5-AFD91B1AF404}" sibTransId="{84C413DE-C8BA-4637-B139-EF7362A182BB}"/>
    <dgm:cxn modelId="{D03815CF-8610-459B-AE89-65B199DFE6CC}" srcId="{FD7CD2C3-B4D0-4E28-BDB8-99C88F354609}" destId="{0315957B-3FCB-4E3A-8B39-53E665D66DEB}" srcOrd="2" destOrd="0" parTransId="{903045ED-079C-4BD9-8272-2FC65617E1E4}" sibTransId="{4721E393-C1F7-4BF7-ADAA-09F8FA01BD96}"/>
    <dgm:cxn modelId="{9719F7E5-4F2A-4162-B067-AFCF723F6FEC}" type="presOf" srcId="{CB6374BC-78B9-46E3-8921-565928B084E1}" destId="{4A3B36A6-98C2-43BB-AC45-5F1138F03C81}" srcOrd="0" destOrd="0" presId="urn:microsoft.com/office/officeart/2005/8/layout/vList2"/>
    <dgm:cxn modelId="{C19D6AEB-C303-4443-9B06-20469A09323B}" type="presOf" srcId="{44B84A59-E01F-4747-A066-D624840CCC82}" destId="{18044BAB-E1DA-409B-8664-598AAD2F99F1}" srcOrd="0" destOrd="0" presId="urn:microsoft.com/office/officeart/2005/8/layout/vList2"/>
    <dgm:cxn modelId="{D53A30F7-A688-4E89-ADA6-8CA08318E0FC}" type="presOf" srcId="{CA4449A5-D1BD-45E1-911B-8BB9F8E82803}" destId="{57F4D777-2F19-40A5-A08C-65E96769A22A}" srcOrd="0" destOrd="0" presId="urn:microsoft.com/office/officeart/2005/8/layout/vList2"/>
    <dgm:cxn modelId="{BD2002FC-86FD-4130-91E8-7D907ED7B049}" type="presOf" srcId="{75D7799A-FAE5-4C57-9C8D-E6A1A4AE3EF9}" destId="{9860DEF6-BDB9-429D-9194-3CCF7270E563}" srcOrd="0" destOrd="2" presId="urn:microsoft.com/office/officeart/2005/8/layout/vList2"/>
    <dgm:cxn modelId="{39F28CC7-2BD8-463F-91B9-287242A1D161}" type="presParOf" srcId="{4A3B36A6-98C2-43BB-AC45-5F1138F03C81}" destId="{18044BAB-E1DA-409B-8664-598AAD2F99F1}" srcOrd="0" destOrd="0" presId="urn:microsoft.com/office/officeart/2005/8/layout/vList2"/>
    <dgm:cxn modelId="{38F0975B-2C33-40BA-A1C6-871232130A4B}" type="presParOf" srcId="{4A3B36A6-98C2-43BB-AC45-5F1138F03C81}" destId="{162135B6-ACE1-4465-9F8E-98DB164C56C8}" srcOrd="1" destOrd="0" presId="urn:microsoft.com/office/officeart/2005/8/layout/vList2"/>
    <dgm:cxn modelId="{A1B354F7-1F80-46B6-91F1-D000794CFB8D}" type="presParOf" srcId="{4A3B36A6-98C2-43BB-AC45-5F1138F03C81}" destId="{AADA7DF7-5625-4B7C-BD95-F128AB998E22}" srcOrd="2" destOrd="0" presId="urn:microsoft.com/office/officeart/2005/8/layout/vList2"/>
    <dgm:cxn modelId="{C2F99BDA-7073-4BB2-A157-A4CAC735FE10}" type="presParOf" srcId="{4A3B36A6-98C2-43BB-AC45-5F1138F03C81}" destId="{57F4D777-2F19-40A5-A08C-65E96769A22A}" srcOrd="3" destOrd="0" presId="urn:microsoft.com/office/officeart/2005/8/layout/vList2"/>
    <dgm:cxn modelId="{AB404074-98AC-449A-8C98-ED20A6DB69DE}" type="presParOf" srcId="{4A3B36A6-98C2-43BB-AC45-5F1138F03C81}" destId="{AD243D24-8B42-4E2D-90C4-3BDC3B41605C}" srcOrd="4" destOrd="0" presId="urn:microsoft.com/office/officeart/2005/8/layout/vList2"/>
    <dgm:cxn modelId="{91D6EBE1-C050-4376-A2AA-55687179EA7E}" type="presParOf" srcId="{4A3B36A6-98C2-43BB-AC45-5F1138F03C81}" destId="{9860DEF6-BDB9-429D-9194-3CCF7270E563}" srcOrd="5" destOrd="0" presId="urn:microsoft.com/office/officeart/2005/8/layout/vList2"/>
    <dgm:cxn modelId="{55AFFB1B-E78D-4334-97C7-D565E28C5157}" type="presParOf" srcId="{4A3B36A6-98C2-43BB-AC45-5F1138F03C81}" destId="{BC301EE1-9003-466A-B2E3-563AEEBB1BA9}" srcOrd="6" destOrd="0" presId="urn:microsoft.com/office/officeart/2005/8/layout/vList2"/>
    <dgm:cxn modelId="{BEDD2B88-DB8A-4FD9-92BE-4B03400DED5D}" type="presParOf" srcId="{4A3B36A6-98C2-43BB-AC45-5F1138F03C81}" destId="{C66E4CAF-5EAC-4F4A-B911-FD2CD6D7B8FA}" srcOrd="7"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D6A5B0E-6B2D-4039-82C4-18BC00F118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E3D2700-E25B-4793-8E41-98E3EC05581D}">
      <dgm:prSet phldrT="[Text]" custT="1"/>
      <dgm:spPr>
        <a:solidFill>
          <a:srgbClr val="FFC000"/>
        </a:solidFill>
      </dgm:spPr>
      <dgm:t>
        <a:bodyPr/>
        <a:lstStyle/>
        <a:p>
          <a:r>
            <a:rPr lang="en-GB" sz="1900" b="1" noProof="0" dirty="0">
              <a:latin typeface="Arial" panose="020B0604020202020204" pitchFamily="34" charset="0"/>
              <a:cs typeface="Arial" panose="020B0604020202020204" pitchFamily="34" charset="0"/>
            </a:rPr>
            <a:t>Area</a:t>
          </a:r>
        </a:p>
      </dgm:t>
    </dgm:pt>
    <dgm:pt modelId="{8F887BEE-89FA-49F5-A0EA-9F29E235BAC4}" type="parTrans" cxnId="{08FC253A-75EA-4B31-8D19-6675DFA9A259}">
      <dgm:prSet/>
      <dgm:spPr/>
      <dgm:t>
        <a:bodyPr/>
        <a:lstStyle/>
        <a:p>
          <a:endParaRPr lang="en-GB" sz="1900" noProof="0" dirty="0">
            <a:latin typeface="Arial" panose="020B0604020202020204" pitchFamily="34" charset="0"/>
            <a:cs typeface="Arial" panose="020B0604020202020204" pitchFamily="34" charset="0"/>
          </a:endParaRPr>
        </a:p>
      </dgm:t>
    </dgm:pt>
    <dgm:pt modelId="{8BFACCA7-988C-43BE-88E7-569E1380A5C3}" type="sibTrans" cxnId="{08FC253A-75EA-4B31-8D19-6675DFA9A259}">
      <dgm:prSet/>
      <dgm:spPr/>
      <dgm:t>
        <a:bodyPr/>
        <a:lstStyle/>
        <a:p>
          <a:endParaRPr lang="en-GB" sz="1900" noProof="0" dirty="0">
            <a:latin typeface="Arial" panose="020B0604020202020204" pitchFamily="34" charset="0"/>
            <a:cs typeface="Arial" panose="020B0604020202020204" pitchFamily="34" charset="0"/>
          </a:endParaRPr>
        </a:p>
      </dgm:t>
    </dgm:pt>
    <dgm:pt modelId="{F54E84D7-DE68-4082-96DB-B13D1B11728A}">
      <dgm:prSet phldrT="[Text]" custT="1"/>
      <dgm:spPr/>
      <dgm:t>
        <a:bodyPr/>
        <a:lstStyle/>
        <a:p>
          <a:r>
            <a:rPr lang="en-GB" sz="1900" b="0" noProof="0" dirty="0">
              <a:latin typeface="Arial" panose="020B0604020202020204" pitchFamily="34" charset="0"/>
              <a:cs typeface="Arial" panose="020B0604020202020204" pitchFamily="34" charset="0"/>
            </a:rPr>
            <a:t>Lefke/ Lefka Township including 12 villages</a:t>
          </a:r>
          <a:endParaRPr lang="en-GB" sz="1900" noProof="0" dirty="0">
            <a:latin typeface="Arial" panose="020B0604020202020204" pitchFamily="34" charset="0"/>
            <a:cs typeface="Arial" panose="020B0604020202020204" pitchFamily="34" charset="0"/>
          </a:endParaRPr>
        </a:p>
      </dgm:t>
    </dgm:pt>
    <dgm:pt modelId="{416E6B4F-FA3E-48AA-8EA1-FAEC0D29E7F8}" type="parTrans" cxnId="{D53E95AD-D5AA-43C6-BA8A-D942F61F8090}">
      <dgm:prSet/>
      <dgm:spPr/>
      <dgm:t>
        <a:bodyPr/>
        <a:lstStyle/>
        <a:p>
          <a:endParaRPr lang="en-GB" sz="1900" noProof="0" dirty="0">
            <a:latin typeface="Arial" panose="020B0604020202020204" pitchFamily="34" charset="0"/>
            <a:cs typeface="Arial" panose="020B0604020202020204" pitchFamily="34" charset="0"/>
          </a:endParaRPr>
        </a:p>
      </dgm:t>
    </dgm:pt>
    <dgm:pt modelId="{0A7E522B-2332-4540-9399-09155D8F89C6}" type="sibTrans" cxnId="{D53E95AD-D5AA-43C6-BA8A-D942F61F8090}">
      <dgm:prSet/>
      <dgm:spPr/>
      <dgm:t>
        <a:bodyPr/>
        <a:lstStyle/>
        <a:p>
          <a:endParaRPr lang="en-GB" sz="1900" noProof="0" dirty="0">
            <a:latin typeface="Arial" panose="020B0604020202020204" pitchFamily="34" charset="0"/>
            <a:cs typeface="Arial" panose="020B0604020202020204" pitchFamily="34" charset="0"/>
          </a:endParaRPr>
        </a:p>
      </dgm:t>
    </dgm:pt>
    <dgm:pt modelId="{EF104DD0-0E8D-439C-942E-89A9B3BE681D}">
      <dgm:prSet phldrT="[Text]" custT="1"/>
      <dgm:spPr>
        <a:solidFill>
          <a:srgbClr val="92D050"/>
        </a:solidFill>
      </dgm:spPr>
      <dgm:t>
        <a:bodyPr/>
        <a:lstStyle/>
        <a:p>
          <a:r>
            <a:rPr lang="en-GB" sz="1900" b="1" noProof="0" dirty="0">
              <a:latin typeface="Arial" panose="020B0604020202020204" pitchFamily="34" charset="0"/>
              <a:cs typeface="Arial" panose="020B0604020202020204" pitchFamily="34" charset="0"/>
            </a:rPr>
            <a:t>Target Group</a:t>
          </a:r>
        </a:p>
      </dgm:t>
    </dgm:pt>
    <dgm:pt modelId="{7B57E1FF-F8CA-49DB-95CB-4E797AA5B25A}" type="parTrans" cxnId="{EC36AE3A-8BC5-4C60-8E33-C1DECCA5D680}">
      <dgm:prSet/>
      <dgm:spPr/>
      <dgm:t>
        <a:bodyPr/>
        <a:lstStyle/>
        <a:p>
          <a:endParaRPr lang="en-GB" sz="1900" noProof="0" dirty="0">
            <a:latin typeface="Arial" panose="020B0604020202020204" pitchFamily="34" charset="0"/>
            <a:cs typeface="Arial" panose="020B0604020202020204" pitchFamily="34" charset="0"/>
          </a:endParaRPr>
        </a:p>
      </dgm:t>
    </dgm:pt>
    <dgm:pt modelId="{E8ED49D0-776A-4E69-87A2-AAC69BD80E60}" type="sibTrans" cxnId="{EC36AE3A-8BC5-4C60-8E33-C1DECCA5D680}">
      <dgm:prSet/>
      <dgm:spPr/>
      <dgm:t>
        <a:bodyPr/>
        <a:lstStyle/>
        <a:p>
          <a:endParaRPr lang="en-GB" sz="1900" noProof="0" dirty="0">
            <a:latin typeface="Arial" panose="020B0604020202020204" pitchFamily="34" charset="0"/>
            <a:cs typeface="Arial" panose="020B0604020202020204" pitchFamily="34" charset="0"/>
          </a:endParaRPr>
        </a:p>
      </dgm:t>
    </dgm:pt>
    <dgm:pt modelId="{6EE48B1D-D185-46EA-8681-94F2D1655D34}">
      <dgm:prSet phldrT="[Text]" custT="1"/>
      <dgm:spPr/>
      <dgm:t>
        <a:bodyPr/>
        <a:lstStyle/>
        <a:p>
          <a:pPr>
            <a:spcAft>
              <a:spcPts val="1200"/>
            </a:spcAft>
          </a:pPr>
          <a:r>
            <a:rPr lang="en-GB" sz="1900" b="0" noProof="0" dirty="0">
              <a:latin typeface="Arial" panose="020B0604020202020204" pitchFamily="34" charset="0"/>
              <a:cs typeface="Arial" panose="020B0604020202020204" pitchFamily="34" charset="0"/>
            </a:rPr>
            <a:t>56 members from various sectors in the region</a:t>
          </a:r>
          <a:endParaRPr lang="en-GB" sz="1900" noProof="0" dirty="0">
            <a:latin typeface="Arial" panose="020B0604020202020204" pitchFamily="34" charset="0"/>
            <a:cs typeface="Arial" panose="020B0604020202020204" pitchFamily="34" charset="0"/>
          </a:endParaRPr>
        </a:p>
      </dgm:t>
    </dgm:pt>
    <dgm:pt modelId="{79289CFA-C03E-455B-A785-CF3C18781766}" type="parTrans" cxnId="{675DF89F-7DEE-45F4-BED5-1549ACAAD1F7}">
      <dgm:prSet/>
      <dgm:spPr/>
      <dgm:t>
        <a:bodyPr/>
        <a:lstStyle/>
        <a:p>
          <a:endParaRPr lang="en-GB" sz="1900" noProof="0" dirty="0">
            <a:latin typeface="Arial" panose="020B0604020202020204" pitchFamily="34" charset="0"/>
            <a:cs typeface="Arial" panose="020B0604020202020204" pitchFamily="34" charset="0"/>
          </a:endParaRPr>
        </a:p>
      </dgm:t>
    </dgm:pt>
    <dgm:pt modelId="{6538EDFF-939A-4136-B463-15C55DD2C7A0}" type="sibTrans" cxnId="{675DF89F-7DEE-45F4-BED5-1549ACAAD1F7}">
      <dgm:prSet/>
      <dgm:spPr/>
      <dgm:t>
        <a:bodyPr/>
        <a:lstStyle/>
        <a:p>
          <a:endParaRPr lang="en-GB" sz="1900" noProof="0" dirty="0">
            <a:latin typeface="Arial" panose="020B0604020202020204" pitchFamily="34" charset="0"/>
            <a:cs typeface="Arial" panose="020B0604020202020204" pitchFamily="34" charset="0"/>
          </a:endParaRPr>
        </a:p>
      </dgm:t>
    </dgm:pt>
    <dgm:pt modelId="{6F4E24EC-0310-432B-91B5-CBDF425B4EB3}">
      <dgm:prSet phldrT="[Text]" custT="1"/>
      <dgm:spPr>
        <a:solidFill>
          <a:schemeClr val="accent1">
            <a:lumMod val="75000"/>
          </a:schemeClr>
        </a:solidFill>
      </dgm:spPr>
      <dgm:t>
        <a:bodyPr/>
        <a:lstStyle/>
        <a:p>
          <a:r>
            <a:rPr lang="en-GB" sz="1900" b="1" noProof="0" dirty="0">
              <a:latin typeface="Arial" panose="020B0604020202020204" pitchFamily="34" charset="0"/>
              <a:cs typeface="Arial" panose="020B0604020202020204" pitchFamily="34" charset="0"/>
            </a:rPr>
            <a:t>Growth Potential</a:t>
          </a:r>
        </a:p>
      </dgm:t>
    </dgm:pt>
    <dgm:pt modelId="{E014624D-6053-4BEC-8BDE-DF73AFCC5AFE}" type="parTrans" cxnId="{5FC721AD-5B48-4840-AA2C-2134D02FB0A8}">
      <dgm:prSet/>
      <dgm:spPr/>
      <dgm:t>
        <a:bodyPr/>
        <a:lstStyle/>
        <a:p>
          <a:endParaRPr lang="en-GB" sz="1900" noProof="0" dirty="0">
            <a:latin typeface="Arial" panose="020B0604020202020204" pitchFamily="34" charset="0"/>
            <a:cs typeface="Arial" panose="020B0604020202020204" pitchFamily="34" charset="0"/>
          </a:endParaRPr>
        </a:p>
      </dgm:t>
    </dgm:pt>
    <dgm:pt modelId="{242E7763-F3D7-4C49-95D9-9071F592E672}" type="sibTrans" cxnId="{5FC721AD-5B48-4840-AA2C-2134D02FB0A8}">
      <dgm:prSet/>
      <dgm:spPr/>
      <dgm:t>
        <a:bodyPr/>
        <a:lstStyle/>
        <a:p>
          <a:endParaRPr lang="en-GB" sz="1900" noProof="0" dirty="0">
            <a:latin typeface="Arial" panose="020B0604020202020204" pitchFamily="34" charset="0"/>
            <a:cs typeface="Arial" panose="020B0604020202020204" pitchFamily="34" charset="0"/>
          </a:endParaRPr>
        </a:p>
      </dgm:t>
    </dgm:pt>
    <dgm:pt modelId="{778B5950-5B06-4329-9AEF-BBF29A89EBDA}">
      <dgm:prSet phldrT="[Text]" custT="1"/>
      <dgm:spPr/>
      <dgm:t>
        <a:bodyPr/>
        <a:lstStyle/>
        <a:p>
          <a:pPr>
            <a:spcAft>
              <a:spcPts val="1200"/>
            </a:spcAft>
          </a:pPr>
          <a:r>
            <a:rPr lang="en-GB" sz="1900" b="0" noProof="0" dirty="0">
              <a:latin typeface="Arial" panose="020B0604020202020204" pitchFamily="34" charset="0"/>
              <a:cs typeface="Arial" panose="020B0604020202020204" pitchFamily="34" charset="0"/>
            </a:rPr>
            <a:t>Additional 50 members from related sectors</a:t>
          </a:r>
          <a:endParaRPr lang="en-GB" sz="1900" noProof="0" dirty="0">
            <a:latin typeface="Arial" panose="020B0604020202020204" pitchFamily="34" charset="0"/>
            <a:cs typeface="Arial" panose="020B0604020202020204" pitchFamily="34" charset="0"/>
          </a:endParaRPr>
        </a:p>
      </dgm:t>
    </dgm:pt>
    <dgm:pt modelId="{C9497246-F028-4AB9-A0C8-C4D61CAED6EC}" type="parTrans" cxnId="{C1C56E04-5AE3-4828-B24B-3E0F6AD2CAA3}">
      <dgm:prSet/>
      <dgm:spPr/>
      <dgm:t>
        <a:bodyPr/>
        <a:lstStyle/>
        <a:p>
          <a:endParaRPr lang="en-GB" sz="1900" noProof="0" dirty="0">
            <a:latin typeface="Arial" panose="020B0604020202020204" pitchFamily="34" charset="0"/>
            <a:cs typeface="Arial" panose="020B0604020202020204" pitchFamily="34" charset="0"/>
          </a:endParaRPr>
        </a:p>
      </dgm:t>
    </dgm:pt>
    <dgm:pt modelId="{C1396927-B51D-4DA9-AFA7-71566EF252CD}" type="sibTrans" cxnId="{C1C56E04-5AE3-4828-B24B-3E0F6AD2CAA3}">
      <dgm:prSet/>
      <dgm:spPr/>
      <dgm:t>
        <a:bodyPr/>
        <a:lstStyle/>
        <a:p>
          <a:endParaRPr lang="en-GB" sz="1900" noProof="0" dirty="0">
            <a:latin typeface="Arial" panose="020B0604020202020204" pitchFamily="34" charset="0"/>
            <a:cs typeface="Arial" panose="020B0604020202020204" pitchFamily="34" charset="0"/>
          </a:endParaRPr>
        </a:p>
      </dgm:t>
    </dgm:pt>
    <dgm:pt modelId="{A0FDC933-11E1-48A8-9F17-7B5840010342}" type="pres">
      <dgm:prSet presAssocID="{AD6A5B0E-6B2D-4039-82C4-18BC00F1187F}" presName="Name0" presStyleCnt="0">
        <dgm:presLayoutVars>
          <dgm:dir/>
          <dgm:animLvl val="lvl"/>
          <dgm:resizeHandles val="exact"/>
        </dgm:presLayoutVars>
      </dgm:prSet>
      <dgm:spPr/>
    </dgm:pt>
    <dgm:pt modelId="{7522FB94-01CA-4778-B866-3B12FE834B0D}" type="pres">
      <dgm:prSet presAssocID="{2E3D2700-E25B-4793-8E41-98E3EC05581D}" presName="composite" presStyleCnt="0"/>
      <dgm:spPr/>
    </dgm:pt>
    <dgm:pt modelId="{3E84454E-4BA5-4426-A465-4C2EC3BF86C2}" type="pres">
      <dgm:prSet presAssocID="{2E3D2700-E25B-4793-8E41-98E3EC05581D}" presName="parTx" presStyleLbl="alignNode1" presStyleIdx="0" presStyleCnt="3">
        <dgm:presLayoutVars>
          <dgm:chMax val="0"/>
          <dgm:chPref val="0"/>
          <dgm:bulletEnabled val="1"/>
        </dgm:presLayoutVars>
      </dgm:prSet>
      <dgm:spPr/>
    </dgm:pt>
    <dgm:pt modelId="{519F6DF6-CD4F-4378-807D-881DB5211C9A}" type="pres">
      <dgm:prSet presAssocID="{2E3D2700-E25B-4793-8E41-98E3EC05581D}" presName="desTx" presStyleLbl="alignAccFollowNode1" presStyleIdx="0" presStyleCnt="3">
        <dgm:presLayoutVars>
          <dgm:bulletEnabled val="1"/>
        </dgm:presLayoutVars>
      </dgm:prSet>
      <dgm:spPr/>
    </dgm:pt>
    <dgm:pt modelId="{46C8EBF4-53AE-405E-A551-3E84FBC299C6}" type="pres">
      <dgm:prSet presAssocID="{8BFACCA7-988C-43BE-88E7-569E1380A5C3}" presName="space" presStyleCnt="0"/>
      <dgm:spPr/>
    </dgm:pt>
    <dgm:pt modelId="{02BD77BB-E353-462B-9BAA-373795439C97}" type="pres">
      <dgm:prSet presAssocID="{EF104DD0-0E8D-439C-942E-89A9B3BE681D}" presName="composite" presStyleCnt="0"/>
      <dgm:spPr/>
    </dgm:pt>
    <dgm:pt modelId="{BF602685-FBEB-4504-A556-DC48AFF24432}" type="pres">
      <dgm:prSet presAssocID="{EF104DD0-0E8D-439C-942E-89A9B3BE681D}" presName="parTx" presStyleLbl="alignNode1" presStyleIdx="1" presStyleCnt="3">
        <dgm:presLayoutVars>
          <dgm:chMax val="0"/>
          <dgm:chPref val="0"/>
          <dgm:bulletEnabled val="1"/>
        </dgm:presLayoutVars>
      </dgm:prSet>
      <dgm:spPr/>
    </dgm:pt>
    <dgm:pt modelId="{24D22CD9-509E-44A8-A88F-8C3D874B39A0}" type="pres">
      <dgm:prSet presAssocID="{EF104DD0-0E8D-439C-942E-89A9B3BE681D}" presName="desTx" presStyleLbl="alignAccFollowNode1" presStyleIdx="1" presStyleCnt="3">
        <dgm:presLayoutVars>
          <dgm:bulletEnabled val="1"/>
        </dgm:presLayoutVars>
      </dgm:prSet>
      <dgm:spPr/>
    </dgm:pt>
    <dgm:pt modelId="{FC7F2C86-7F96-4846-8B1F-824276734B71}" type="pres">
      <dgm:prSet presAssocID="{E8ED49D0-776A-4E69-87A2-AAC69BD80E60}" presName="space" presStyleCnt="0"/>
      <dgm:spPr/>
    </dgm:pt>
    <dgm:pt modelId="{529A0A28-AA5B-41A7-9814-B29DF0AAA30A}" type="pres">
      <dgm:prSet presAssocID="{6F4E24EC-0310-432B-91B5-CBDF425B4EB3}" presName="composite" presStyleCnt="0"/>
      <dgm:spPr/>
    </dgm:pt>
    <dgm:pt modelId="{5CBB6702-8479-4656-903D-922D80C51F12}" type="pres">
      <dgm:prSet presAssocID="{6F4E24EC-0310-432B-91B5-CBDF425B4EB3}" presName="parTx" presStyleLbl="alignNode1" presStyleIdx="2" presStyleCnt="3">
        <dgm:presLayoutVars>
          <dgm:chMax val="0"/>
          <dgm:chPref val="0"/>
          <dgm:bulletEnabled val="1"/>
        </dgm:presLayoutVars>
      </dgm:prSet>
      <dgm:spPr/>
    </dgm:pt>
    <dgm:pt modelId="{44867E6C-6F43-4989-9DE6-D56958C0C563}" type="pres">
      <dgm:prSet presAssocID="{6F4E24EC-0310-432B-91B5-CBDF425B4EB3}" presName="desTx" presStyleLbl="alignAccFollowNode1" presStyleIdx="2" presStyleCnt="3">
        <dgm:presLayoutVars>
          <dgm:bulletEnabled val="1"/>
        </dgm:presLayoutVars>
      </dgm:prSet>
      <dgm:spPr/>
    </dgm:pt>
  </dgm:ptLst>
  <dgm:cxnLst>
    <dgm:cxn modelId="{FB4DD201-A6F2-40A0-A9AD-8C21C372AB26}" type="presOf" srcId="{778B5950-5B06-4329-9AEF-BBF29A89EBDA}" destId="{44867E6C-6F43-4989-9DE6-D56958C0C563}" srcOrd="0" destOrd="0" presId="urn:microsoft.com/office/officeart/2005/8/layout/hList1"/>
    <dgm:cxn modelId="{C1C56E04-5AE3-4828-B24B-3E0F6AD2CAA3}" srcId="{6F4E24EC-0310-432B-91B5-CBDF425B4EB3}" destId="{778B5950-5B06-4329-9AEF-BBF29A89EBDA}" srcOrd="0" destOrd="0" parTransId="{C9497246-F028-4AB9-A0C8-C4D61CAED6EC}" sibTransId="{C1396927-B51D-4DA9-AFA7-71566EF252CD}"/>
    <dgm:cxn modelId="{08FC253A-75EA-4B31-8D19-6675DFA9A259}" srcId="{AD6A5B0E-6B2D-4039-82C4-18BC00F1187F}" destId="{2E3D2700-E25B-4793-8E41-98E3EC05581D}" srcOrd="0" destOrd="0" parTransId="{8F887BEE-89FA-49F5-A0EA-9F29E235BAC4}" sibTransId="{8BFACCA7-988C-43BE-88E7-569E1380A5C3}"/>
    <dgm:cxn modelId="{EC36AE3A-8BC5-4C60-8E33-C1DECCA5D680}" srcId="{AD6A5B0E-6B2D-4039-82C4-18BC00F1187F}" destId="{EF104DD0-0E8D-439C-942E-89A9B3BE681D}" srcOrd="1" destOrd="0" parTransId="{7B57E1FF-F8CA-49DB-95CB-4E797AA5B25A}" sibTransId="{E8ED49D0-776A-4E69-87A2-AAC69BD80E60}"/>
    <dgm:cxn modelId="{3049DB3B-0D0D-4CA6-9069-F77CDF25F7CD}" type="presOf" srcId="{F54E84D7-DE68-4082-96DB-B13D1B11728A}" destId="{519F6DF6-CD4F-4378-807D-881DB5211C9A}" srcOrd="0" destOrd="0" presId="urn:microsoft.com/office/officeart/2005/8/layout/hList1"/>
    <dgm:cxn modelId="{07547275-302F-4C3C-9B2A-3F4B01C1B1D1}" type="presOf" srcId="{AD6A5B0E-6B2D-4039-82C4-18BC00F1187F}" destId="{A0FDC933-11E1-48A8-9F17-7B5840010342}" srcOrd="0" destOrd="0" presId="urn:microsoft.com/office/officeart/2005/8/layout/hList1"/>
    <dgm:cxn modelId="{3EF79F86-3A38-44A5-ADCB-FF73EDFB201A}" type="presOf" srcId="{6F4E24EC-0310-432B-91B5-CBDF425B4EB3}" destId="{5CBB6702-8479-4656-903D-922D80C51F12}" srcOrd="0" destOrd="0" presId="urn:microsoft.com/office/officeart/2005/8/layout/hList1"/>
    <dgm:cxn modelId="{05BE6689-351F-4AA4-89BB-4A1044864972}" type="presOf" srcId="{6EE48B1D-D185-46EA-8681-94F2D1655D34}" destId="{24D22CD9-509E-44A8-A88F-8C3D874B39A0}" srcOrd="0" destOrd="0" presId="urn:microsoft.com/office/officeart/2005/8/layout/hList1"/>
    <dgm:cxn modelId="{E0085E94-DCC4-4B95-8B30-A465BCA8D54E}" type="presOf" srcId="{EF104DD0-0E8D-439C-942E-89A9B3BE681D}" destId="{BF602685-FBEB-4504-A556-DC48AFF24432}" srcOrd="0" destOrd="0" presId="urn:microsoft.com/office/officeart/2005/8/layout/hList1"/>
    <dgm:cxn modelId="{383FB294-F460-4100-BEF2-662F152550F4}" type="presOf" srcId="{2E3D2700-E25B-4793-8E41-98E3EC05581D}" destId="{3E84454E-4BA5-4426-A465-4C2EC3BF86C2}" srcOrd="0" destOrd="0" presId="urn:microsoft.com/office/officeart/2005/8/layout/hList1"/>
    <dgm:cxn modelId="{675DF89F-7DEE-45F4-BED5-1549ACAAD1F7}" srcId="{EF104DD0-0E8D-439C-942E-89A9B3BE681D}" destId="{6EE48B1D-D185-46EA-8681-94F2D1655D34}" srcOrd="0" destOrd="0" parTransId="{79289CFA-C03E-455B-A785-CF3C18781766}" sibTransId="{6538EDFF-939A-4136-B463-15C55DD2C7A0}"/>
    <dgm:cxn modelId="{5FC721AD-5B48-4840-AA2C-2134D02FB0A8}" srcId="{AD6A5B0E-6B2D-4039-82C4-18BC00F1187F}" destId="{6F4E24EC-0310-432B-91B5-CBDF425B4EB3}" srcOrd="2" destOrd="0" parTransId="{E014624D-6053-4BEC-8BDE-DF73AFCC5AFE}" sibTransId="{242E7763-F3D7-4C49-95D9-9071F592E672}"/>
    <dgm:cxn modelId="{D53E95AD-D5AA-43C6-BA8A-D942F61F8090}" srcId="{2E3D2700-E25B-4793-8E41-98E3EC05581D}" destId="{F54E84D7-DE68-4082-96DB-B13D1B11728A}" srcOrd="0" destOrd="0" parTransId="{416E6B4F-FA3E-48AA-8EA1-FAEC0D29E7F8}" sibTransId="{0A7E522B-2332-4540-9399-09155D8F89C6}"/>
    <dgm:cxn modelId="{9A2E3BFC-66B8-4FBE-81D0-2BA735017801}" type="presParOf" srcId="{A0FDC933-11E1-48A8-9F17-7B5840010342}" destId="{7522FB94-01CA-4778-B866-3B12FE834B0D}" srcOrd="0" destOrd="0" presId="urn:microsoft.com/office/officeart/2005/8/layout/hList1"/>
    <dgm:cxn modelId="{F09F61FD-936A-4D35-984E-05B0191AB519}" type="presParOf" srcId="{7522FB94-01CA-4778-B866-3B12FE834B0D}" destId="{3E84454E-4BA5-4426-A465-4C2EC3BF86C2}" srcOrd="0" destOrd="0" presId="urn:microsoft.com/office/officeart/2005/8/layout/hList1"/>
    <dgm:cxn modelId="{7D33339F-020C-49C0-B154-E6D4A57138C8}" type="presParOf" srcId="{7522FB94-01CA-4778-B866-3B12FE834B0D}" destId="{519F6DF6-CD4F-4378-807D-881DB5211C9A}" srcOrd="1" destOrd="0" presId="urn:microsoft.com/office/officeart/2005/8/layout/hList1"/>
    <dgm:cxn modelId="{3D712ED9-64E3-490A-99EA-093F1E509903}" type="presParOf" srcId="{A0FDC933-11E1-48A8-9F17-7B5840010342}" destId="{46C8EBF4-53AE-405E-A551-3E84FBC299C6}" srcOrd="1" destOrd="0" presId="urn:microsoft.com/office/officeart/2005/8/layout/hList1"/>
    <dgm:cxn modelId="{688B4416-D1F0-4924-86DD-5D313AC4A58B}" type="presParOf" srcId="{A0FDC933-11E1-48A8-9F17-7B5840010342}" destId="{02BD77BB-E353-462B-9BAA-373795439C97}" srcOrd="2" destOrd="0" presId="urn:microsoft.com/office/officeart/2005/8/layout/hList1"/>
    <dgm:cxn modelId="{DE7FA8BD-92E3-4EC5-9876-17820BDF969A}" type="presParOf" srcId="{02BD77BB-E353-462B-9BAA-373795439C97}" destId="{BF602685-FBEB-4504-A556-DC48AFF24432}" srcOrd="0" destOrd="0" presId="urn:microsoft.com/office/officeart/2005/8/layout/hList1"/>
    <dgm:cxn modelId="{182EE57A-E144-4773-9EA2-7E98A2C2799D}" type="presParOf" srcId="{02BD77BB-E353-462B-9BAA-373795439C97}" destId="{24D22CD9-509E-44A8-A88F-8C3D874B39A0}" srcOrd="1" destOrd="0" presId="urn:microsoft.com/office/officeart/2005/8/layout/hList1"/>
    <dgm:cxn modelId="{0C90AA82-0C1E-46DC-AE16-978410ACF974}" type="presParOf" srcId="{A0FDC933-11E1-48A8-9F17-7B5840010342}" destId="{FC7F2C86-7F96-4846-8B1F-824276734B71}" srcOrd="3" destOrd="0" presId="urn:microsoft.com/office/officeart/2005/8/layout/hList1"/>
    <dgm:cxn modelId="{1BEDBF6A-76D0-43E5-83FD-952A7EF7D1A7}" type="presParOf" srcId="{A0FDC933-11E1-48A8-9F17-7B5840010342}" destId="{529A0A28-AA5B-41A7-9814-B29DF0AAA30A}" srcOrd="4" destOrd="0" presId="urn:microsoft.com/office/officeart/2005/8/layout/hList1"/>
    <dgm:cxn modelId="{69CF12E5-CDA4-4D89-81A1-212F089F4832}" type="presParOf" srcId="{529A0A28-AA5B-41A7-9814-B29DF0AAA30A}" destId="{5CBB6702-8479-4656-903D-922D80C51F12}" srcOrd="0" destOrd="0" presId="urn:microsoft.com/office/officeart/2005/8/layout/hList1"/>
    <dgm:cxn modelId="{8757C15E-69D6-4A58-B13A-AAA66949FEC8}" type="presParOf" srcId="{529A0A28-AA5B-41A7-9814-B29DF0AAA30A}" destId="{44867E6C-6F43-4989-9DE6-D56958C0C5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0A2E9D1-6BE0-4B93-8AD3-0F2367BCEF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A3852C-C667-4C51-9503-C1DA204B9A7A}">
      <dgm:prSet phldrT="[Text]" custT="1"/>
      <dgm:spPr>
        <a:solidFill>
          <a:schemeClr val="accent1">
            <a:lumMod val="50000"/>
          </a:schemeClr>
        </a:solidFill>
      </dgm:spPr>
      <dgm:t>
        <a:bodyPr/>
        <a:lstStyle/>
        <a:p>
          <a:r>
            <a:rPr lang="en-GB" sz="3200" noProof="0" dirty="0">
              <a:latin typeface="Arial" panose="020B0604020202020204" pitchFamily="34" charset="0"/>
              <a:cs typeface="Arial" panose="020B0604020202020204" pitchFamily="34" charset="0"/>
            </a:rPr>
            <a:t>Main activities</a:t>
          </a:r>
        </a:p>
      </dgm:t>
    </dgm:pt>
    <dgm:pt modelId="{9F7CD8B3-4C62-402F-A2F2-4D065D82A1F3}" type="parTrans" cxnId="{B462EA21-11D9-4800-A029-EA4A3D7704C0}">
      <dgm:prSet/>
      <dgm:spPr/>
      <dgm:t>
        <a:bodyPr/>
        <a:lstStyle/>
        <a:p>
          <a:endParaRPr lang="en-GB" sz="1600" noProof="0" dirty="0">
            <a:latin typeface="Arial" panose="020B0604020202020204" pitchFamily="34" charset="0"/>
            <a:cs typeface="Arial" panose="020B0604020202020204" pitchFamily="34" charset="0"/>
          </a:endParaRPr>
        </a:p>
      </dgm:t>
    </dgm:pt>
    <dgm:pt modelId="{306066BF-B50E-42A2-8052-04D7010B6DAC}" type="sibTrans" cxnId="{B462EA21-11D9-4800-A029-EA4A3D7704C0}">
      <dgm:prSet/>
      <dgm:spPr/>
      <dgm:t>
        <a:bodyPr/>
        <a:lstStyle/>
        <a:p>
          <a:endParaRPr lang="en-GB" sz="1600" noProof="0" dirty="0">
            <a:latin typeface="Arial" panose="020B0604020202020204" pitchFamily="34" charset="0"/>
            <a:cs typeface="Arial" panose="020B0604020202020204" pitchFamily="34" charset="0"/>
          </a:endParaRPr>
        </a:p>
      </dgm:t>
    </dgm:pt>
    <dgm:pt modelId="{17EEBFB0-AD41-4E70-8ACC-B083BC24EA9A}">
      <dgm:prSet phldrT="[Text]" custT="1"/>
      <dgm:spPr/>
      <dgm:t>
        <a:bodyPr/>
        <a:lstStyle/>
        <a:p>
          <a:r>
            <a:rPr lang="en-GB" sz="1700" noProof="0" dirty="0">
              <a:latin typeface="Arial" panose="020B0604020202020204" pitchFamily="34" charset="0"/>
              <a:cs typeface="Arial" panose="020B0604020202020204" pitchFamily="34" charset="0"/>
            </a:rPr>
            <a:t>Adoption of quality standards</a:t>
          </a:r>
        </a:p>
      </dgm:t>
    </dgm:pt>
    <dgm:pt modelId="{584C78BF-A0E5-454D-ACD0-5E997E70A867}" type="parTrans" cxnId="{4F7BE642-4F02-455D-A3A6-D884A9946B54}">
      <dgm:prSet/>
      <dgm:spPr/>
      <dgm:t>
        <a:bodyPr/>
        <a:lstStyle/>
        <a:p>
          <a:endParaRPr lang="en-GB" sz="1600" noProof="0" dirty="0">
            <a:latin typeface="Arial" panose="020B0604020202020204" pitchFamily="34" charset="0"/>
            <a:cs typeface="Arial" panose="020B0604020202020204" pitchFamily="34" charset="0"/>
          </a:endParaRPr>
        </a:p>
      </dgm:t>
    </dgm:pt>
    <dgm:pt modelId="{E243ACFA-1212-46B3-87D3-0BD3D799AC82}" type="sibTrans" cxnId="{4F7BE642-4F02-455D-A3A6-D884A9946B54}">
      <dgm:prSet/>
      <dgm:spPr/>
      <dgm:t>
        <a:bodyPr/>
        <a:lstStyle/>
        <a:p>
          <a:endParaRPr lang="en-GB" sz="1600" noProof="0" dirty="0">
            <a:latin typeface="Arial" panose="020B0604020202020204" pitchFamily="34" charset="0"/>
            <a:cs typeface="Arial" panose="020B0604020202020204" pitchFamily="34" charset="0"/>
          </a:endParaRPr>
        </a:p>
      </dgm:t>
    </dgm:pt>
    <dgm:pt modelId="{C9BCC0A6-B500-46D8-991F-5D864D72CDC7}">
      <dgm:prSet phldrT="[Text]" custT="1"/>
      <dgm:spPr/>
      <dgm:t>
        <a:bodyPr/>
        <a:lstStyle/>
        <a:p>
          <a:r>
            <a:rPr lang="en-GB" sz="1700" noProof="0" dirty="0">
              <a:latin typeface="Arial" panose="020B0604020202020204" pitchFamily="34" charset="0"/>
              <a:cs typeface="Arial" panose="020B0604020202020204" pitchFamily="34" charset="0"/>
            </a:rPr>
            <a:t>Development of new products and services</a:t>
          </a:r>
        </a:p>
      </dgm:t>
    </dgm:pt>
    <dgm:pt modelId="{C6B85387-12A6-4600-8BC8-D2C9600FE1C8}" type="parTrans" cxnId="{22E4AAEE-3FD0-4295-901E-28697DE211C3}">
      <dgm:prSet/>
      <dgm:spPr/>
      <dgm:t>
        <a:bodyPr/>
        <a:lstStyle/>
        <a:p>
          <a:endParaRPr lang="en-GB" sz="1600" noProof="0" dirty="0">
            <a:latin typeface="Arial" panose="020B0604020202020204" pitchFamily="34" charset="0"/>
            <a:cs typeface="Arial" panose="020B0604020202020204" pitchFamily="34" charset="0"/>
          </a:endParaRPr>
        </a:p>
      </dgm:t>
    </dgm:pt>
    <dgm:pt modelId="{195C8258-36F4-4CC8-AF2D-2E2AC9C55FB5}" type="sibTrans" cxnId="{22E4AAEE-3FD0-4295-901E-28697DE211C3}">
      <dgm:prSet/>
      <dgm:spPr/>
      <dgm:t>
        <a:bodyPr/>
        <a:lstStyle/>
        <a:p>
          <a:endParaRPr lang="en-GB" sz="1600" noProof="0" dirty="0">
            <a:latin typeface="Arial" panose="020B0604020202020204" pitchFamily="34" charset="0"/>
            <a:cs typeface="Arial" panose="020B0604020202020204" pitchFamily="34" charset="0"/>
          </a:endParaRPr>
        </a:p>
      </dgm:t>
    </dgm:pt>
    <dgm:pt modelId="{AB02157D-FF92-499F-A5C6-678BA8641A98}">
      <dgm:prSet phldrT="[Text]" custT="1"/>
      <dgm:spPr/>
      <dgm:t>
        <a:bodyPr/>
        <a:lstStyle/>
        <a:p>
          <a:r>
            <a:rPr lang="en-GB" sz="1700" noProof="0" dirty="0">
              <a:latin typeface="Arial" panose="020B0604020202020204" pitchFamily="34" charset="0"/>
              <a:cs typeface="Arial" panose="020B0604020202020204" pitchFamily="34" charset="0"/>
            </a:rPr>
            <a:t>Capacity development</a:t>
          </a:r>
        </a:p>
      </dgm:t>
    </dgm:pt>
    <dgm:pt modelId="{F38F32C0-1DC1-492F-A9BC-AF3500CA3899}" type="parTrans" cxnId="{A861F09B-A3E5-429D-B612-ECD707B97E9D}">
      <dgm:prSet/>
      <dgm:spPr/>
      <dgm:t>
        <a:bodyPr/>
        <a:lstStyle/>
        <a:p>
          <a:endParaRPr lang="en-GB" noProof="0" dirty="0"/>
        </a:p>
      </dgm:t>
    </dgm:pt>
    <dgm:pt modelId="{09D1B09F-F910-4119-9B19-77DE148428C3}" type="sibTrans" cxnId="{A861F09B-A3E5-429D-B612-ECD707B97E9D}">
      <dgm:prSet/>
      <dgm:spPr/>
      <dgm:t>
        <a:bodyPr/>
        <a:lstStyle/>
        <a:p>
          <a:endParaRPr lang="en-GB" noProof="0" dirty="0"/>
        </a:p>
      </dgm:t>
    </dgm:pt>
    <dgm:pt modelId="{ADECCF43-63DD-4278-A291-6511415A1962}">
      <dgm:prSet phldrT="[Text]" custT="1"/>
      <dgm:spPr/>
      <dgm:t>
        <a:bodyPr/>
        <a:lstStyle/>
        <a:p>
          <a:r>
            <a:rPr lang="en-GB" sz="1700" noProof="0" dirty="0">
              <a:latin typeface="Arial" panose="020B0604020202020204" pitchFamily="34" charset="0"/>
              <a:cs typeface="Arial" panose="020B0604020202020204" pitchFamily="34" charset="0"/>
            </a:rPr>
            <a:t>Networking</a:t>
          </a:r>
        </a:p>
      </dgm:t>
    </dgm:pt>
    <dgm:pt modelId="{7ABC97CA-035C-4AF2-90BD-845E5F6A8769}" type="parTrans" cxnId="{059FDE8D-4056-4273-A5AA-22759756D7FB}">
      <dgm:prSet/>
      <dgm:spPr/>
      <dgm:t>
        <a:bodyPr/>
        <a:lstStyle/>
        <a:p>
          <a:endParaRPr lang="en-GB" noProof="0" dirty="0"/>
        </a:p>
      </dgm:t>
    </dgm:pt>
    <dgm:pt modelId="{4C8C3D83-81B5-452B-8891-95F36E7C2901}" type="sibTrans" cxnId="{059FDE8D-4056-4273-A5AA-22759756D7FB}">
      <dgm:prSet/>
      <dgm:spPr/>
      <dgm:t>
        <a:bodyPr/>
        <a:lstStyle/>
        <a:p>
          <a:endParaRPr lang="en-GB" noProof="0" dirty="0"/>
        </a:p>
      </dgm:t>
    </dgm:pt>
    <dgm:pt modelId="{40D6752C-E913-4C73-BB8B-B46A006D9D1A}">
      <dgm:prSet phldrT="[Text]" custT="1"/>
      <dgm:spPr/>
      <dgm:t>
        <a:bodyPr/>
        <a:lstStyle/>
        <a:p>
          <a:r>
            <a:rPr lang="en-GB" sz="1700" noProof="0" dirty="0">
              <a:latin typeface="Arial" panose="020B0604020202020204" pitchFamily="34" charset="0"/>
              <a:cs typeface="Arial" panose="020B0604020202020204" pitchFamily="34" charset="0"/>
            </a:rPr>
            <a:t>Marketing/ Promotion</a:t>
          </a:r>
        </a:p>
      </dgm:t>
    </dgm:pt>
    <dgm:pt modelId="{E4BA36D1-4FE4-489E-B5CC-277C9A72408C}" type="parTrans" cxnId="{13833BD9-8795-49D8-8D07-3CACCBA7A487}">
      <dgm:prSet/>
      <dgm:spPr/>
      <dgm:t>
        <a:bodyPr/>
        <a:lstStyle/>
        <a:p>
          <a:endParaRPr lang="en-GB" noProof="0" dirty="0"/>
        </a:p>
      </dgm:t>
    </dgm:pt>
    <dgm:pt modelId="{2038BBE8-4036-4AD1-9790-6B1EB1957CC9}" type="sibTrans" cxnId="{13833BD9-8795-49D8-8D07-3CACCBA7A487}">
      <dgm:prSet/>
      <dgm:spPr/>
      <dgm:t>
        <a:bodyPr/>
        <a:lstStyle/>
        <a:p>
          <a:endParaRPr lang="en-GB" noProof="0" dirty="0"/>
        </a:p>
      </dgm:t>
    </dgm:pt>
    <dgm:pt modelId="{B5B09994-1AF2-4BF2-B26A-D1290A8DAD6F}" type="pres">
      <dgm:prSet presAssocID="{20A2E9D1-6BE0-4B93-8AD3-0F2367BCEF43}" presName="Name0" presStyleCnt="0">
        <dgm:presLayoutVars>
          <dgm:dir/>
          <dgm:animLvl val="lvl"/>
          <dgm:resizeHandles/>
        </dgm:presLayoutVars>
      </dgm:prSet>
      <dgm:spPr/>
    </dgm:pt>
    <dgm:pt modelId="{3780AA5B-8293-4440-9602-EA7E40ED7366}" type="pres">
      <dgm:prSet presAssocID="{68A3852C-C667-4C51-9503-C1DA204B9A7A}" presName="linNode" presStyleCnt="0"/>
      <dgm:spPr/>
    </dgm:pt>
    <dgm:pt modelId="{D2064E03-94CB-494E-9735-C680FD116CF0}" type="pres">
      <dgm:prSet presAssocID="{68A3852C-C667-4C51-9503-C1DA204B9A7A}" presName="parentShp" presStyleLbl="node1" presStyleIdx="0" presStyleCnt="1" custScaleX="88131">
        <dgm:presLayoutVars>
          <dgm:bulletEnabled val="1"/>
        </dgm:presLayoutVars>
      </dgm:prSet>
      <dgm:spPr/>
    </dgm:pt>
    <dgm:pt modelId="{FD1708FB-CC8E-4230-8485-1B7AC0BC624B}" type="pres">
      <dgm:prSet presAssocID="{68A3852C-C667-4C51-9503-C1DA204B9A7A}" presName="childShp" presStyleLbl="bgAccFollowNode1" presStyleIdx="0" presStyleCnt="1" custScaleX="113509" custScaleY="100196">
        <dgm:presLayoutVars>
          <dgm:bulletEnabled val="1"/>
        </dgm:presLayoutVars>
      </dgm:prSet>
      <dgm:spPr/>
    </dgm:pt>
  </dgm:ptLst>
  <dgm:cxnLst>
    <dgm:cxn modelId="{B462EA21-11D9-4800-A029-EA4A3D7704C0}" srcId="{20A2E9D1-6BE0-4B93-8AD3-0F2367BCEF43}" destId="{68A3852C-C667-4C51-9503-C1DA204B9A7A}" srcOrd="0" destOrd="0" parTransId="{9F7CD8B3-4C62-402F-A2F2-4D065D82A1F3}" sibTransId="{306066BF-B50E-42A2-8052-04D7010B6DAC}"/>
    <dgm:cxn modelId="{A665BD30-A262-4F86-A854-974AEBC67DEC}" type="presOf" srcId="{40D6752C-E913-4C73-BB8B-B46A006D9D1A}" destId="{FD1708FB-CC8E-4230-8485-1B7AC0BC624B}" srcOrd="0" destOrd="0" presId="urn:microsoft.com/office/officeart/2005/8/layout/vList6"/>
    <dgm:cxn modelId="{8B57AF3C-8E15-4489-810C-CEA94C1541F7}" type="presOf" srcId="{20A2E9D1-6BE0-4B93-8AD3-0F2367BCEF43}" destId="{B5B09994-1AF2-4BF2-B26A-D1290A8DAD6F}" srcOrd="0" destOrd="0" presId="urn:microsoft.com/office/officeart/2005/8/layout/vList6"/>
    <dgm:cxn modelId="{4F7BE642-4F02-455D-A3A6-D884A9946B54}" srcId="{68A3852C-C667-4C51-9503-C1DA204B9A7A}" destId="{17EEBFB0-AD41-4E70-8ACC-B083BC24EA9A}" srcOrd="2" destOrd="0" parTransId="{584C78BF-A0E5-454D-ACD0-5E997E70A867}" sibTransId="{E243ACFA-1212-46B3-87D3-0BD3D799AC82}"/>
    <dgm:cxn modelId="{1674B988-CCA3-4FE8-8120-DA8EE419DFCB}" type="presOf" srcId="{ADECCF43-63DD-4278-A291-6511415A1962}" destId="{FD1708FB-CC8E-4230-8485-1B7AC0BC624B}" srcOrd="0" destOrd="4" presId="urn:microsoft.com/office/officeart/2005/8/layout/vList6"/>
    <dgm:cxn modelId="{059FDE8D-4056-4273-A5AA-22759756D7FB}" srcId="{68A3852C-C667-4C51-9503-C1DA204B9A7A}" destId="{ADECCF43-63DD-4278-A291-6511415A1962}" srcOrd="4" destOrd="0" parTransId="{7ABC97CA-035C-4AF2-90BD-845E5F6A8769}" sibTransId="{4C8C3D83-81B5-452B-8891-95F36E7C2901}"/>
    <dgm:cxn modelId="{A861F09B-A3E5-429D-B612-ECD707B97E9D}" srcId="{68A3852C-C667-4C51-9503-C1DA204B9A7A}" destId="{AB02157D-FF92-499F-A5C6-678BA8641A98}" srcOrd="1" destOrd="0" parTransId="{F38F32C0-1DC1-492F-A9BC-AF3500CA3899}" sibTransId="{09D1B09F-F910-4119-9B19-77DE148428C3}"/>
    <dgm:cxn modelId="{3C86E0A9-0ABB-42DC-8859-832FA095AF6A}" type="presOf" srcId="{C9BCC0A6-B500-46D8-991F-5D864D72CDC7}" destId="{FD1708FB-CC8E-4230-8485-1B7AC0BC624B}" srcOrd="0" destOrd="3" presId="urn:microsoft.com/office/officeart/2005/8/layout/vList6"/>
    <dgm:cxn modelId="{A4A76BB4-0BC4-4297-BC18-C6D0ABE38AC1}" type="presOf" srcId="{17EEBFB0-AD41-4E70-8ACC-B083BC24EA9A}" destId="{FD1708FB-CC8E-4230-8485-1B7AC0BC624B}" srcOrd="0" destOrd="2" presId="urn:microsoft.com/office/officeart/2005/8/layout/vList6"/>
    <dgm:cxn modelId="{6D66D9C4-CD92-4AF0-B67E-2437BC02D1A1}" type="presOf" srcId="{AB02157D-FF92-499F-A5C6-678BA8641A98}" destId="{FD1708FB-CC8E-4230-8485-1B7AC0BC624B}" srcOrd="0" destOrd="1" presId="urn:microsoft.com/office/officeart/2005/8/layout/vList6"/>
    <dgm:cxn modelId="{318159D7-593A-4878-A37C-54A650F1CF6E}" type="presOf" srcId="{68A3852C-C667-4C51-9503-C1DA204B9A7A}" destId="{D2064E03-94CB-494E-9735-C680FD116CF0}" srcOrd="0" destOrd="0" presId="urn:microsoft.com/office/officeart/2005/8/layout/vList6"/>
    <dgm:cxn modelId="{13833BD9-8795-49D8-8D07-3CACCBA7A487}" srcId="{68A3852C-C667-4C51-9503-C1DA204B9A7A}" destId="{40D6752C-E913-4C73-BB8B-B46A006D9D1A}" srcOrd="0" destOrd="0" parTransId="{E4BA36D1-4FE4-489E-B5CC-277C9A72408C}" sibTransId="{2038BBE8-4036-4AD1-9790-6B1EB1957CC9}"/>
    <dgm:cxn modelId="{22E4AAEE-3FD0-4295-901E-28697DE211C3}" srcId="{68A3852C-C667-4C51-9503-C1DA204B9A7A}" destId="{C9BCC0A6-B500-46D8-991F-5D864D72CDC7}" srcOrd="3" destOrd="0" parTransId="{C6B85387-12A6-4600-8BC8-D2C9600FE1C8}" sibTransId="{195C8258-36F4-4CC8-AF2D-2E2AC9C55FB5}"/>
    <dgm:cxn modelId="{EBFAC741-7A9F-4DB7-BA40-CFCAFCB56D4A}" type="presParOf" srcId="{B5B09994-1AF2-4BF2-B26A-D1290A8DAD6F}" destId="{3780AA5B-8293-4440-9602-EA7E40ED7366}" srcOrd="0" destOrd="0" presId="urn:microsoft.com/office/officeart/2005/8/layout/vList6"/>
    <dgm:cxn modelId="{FDFF5018-61D3-439C-BAC2-0E97B21F9E10}" type="presParOf" srcId="{3780AA5B-8293-4440-9602-EA7E40ED7366}" destId="{D2064E03-94CB-494E-9735-C680FD116CF0}" srcOrd="0" destOrd="0" presId="urn:microsoft.com/office/officeart/2005/8/layout/vList6"/>
    <dgm:cxn modelId="{9E19CCF2-C54F-4811-A19B-197869268196}" type="presParOf" srcId="{3780AA5B-8293-4440-9602-EA7E40ED7366}" destId="{FD1708FB-CC8E-4230-8485-1B7AC0BC624B}"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309A07D-81AB-4581-91F3-30527210F20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2E4AD3DE-BFCC-47F0-8A0F-86F76174BD19}">
      <dgm:prSet phldrT="[Text]"/>
      <dgm:spPr>
        <a:solidFill>
          <a:schemeClr val="accent5">
            <a:lumMod val="75000"/>
            <a:alpha val="50000"/>
          </a:schemeClr>
        </a:solidFill>
      </dgm:spPr>
      <dgm:t>
        <a:bodyPr/>
        <a:lstStyle/>
        <a:p>
          <a:r>
            <a:rPr lang="en-GB" b="1" noProof="0" dirty="0">
              <a:latin typeface="Calibri" panose="020F0502020204030204" pitchFamily="34" charset="0"/>
            </a:rPr>
            <a:t>Restaurants</a:t>
          </a:r>
        </a:p>
      </dgm:t>
    </dgm:pt>
    <dgm:pt modelId="{5E035816-2BAC-4D89-850D-9DC667CFD12A}" type="parTrans" cxnId="{D3DE4476-390B-4AF5-8B2E-352B0B2F4623}">
      <dgm:prSet/>
      <dgm:spPr/>
      <dgm:t>
        <a:bodyPr/>
        <a:lstStyle/>
        <a:p>
          <a:endParaRPr lang="en-GB" b="1" noProof="0" dirty="0">
            <a:latin typeface="Calibri" panose="020F0502020204030204" pitchFamily="34" charset="0"/>
          </a:endParaRPr>
        </a:p>
      </dgm:t>
    </dgm:pt>
    <dgm:pt modelId="{1BFEFCF2-67C7-44DD-A5C5-35AEFA96B37B}" type="sibTrans" cxnId="{D3DE4476-390B-4AF5-8B2E-352B0B2F4623}">
      <dgm:prSet/>
      <dgm:spPr/>
      <dgm:t>
        <a:bodyPr/>
        <a:lstStyle/>
        <a:p>
          <a:endParaRPr lang="en-GB" b="1" noProof="0" dirty="0">
            <a:latin typeface="Calibri" panose="020F0502020204030204" pitchFamily="34" charset="0"/>
          </a:endParaRPr>
        </a:p>
      </dgm:t>
    </dgm:pt>
    <dgm:pt modelId="{785407BF-111D-40C7-B374-67A5F551DCD9}">
      <dgm:prSet phldrT="[Text]"/>
      <dgm:spPr>
        <a:solidFill>
          <a:schemeClr val="accent5">
            <a:lumMod val="75000"/>
            <a:alpha val="50000"/>
          </a:schemeClr>
        </a:solidFill>
      </dgm:spPr>
      <dgm:t>
        <a:bodyPr/>
        <a:lstStyle/>
        <a:p>
          <a:r>
            <a:rPr lang="en-GB" b="1" noProof="0" dirty="0">
              <a:latin typeface="Calibri" panose="020F0502020204030204" pitchFamily="34" charset="0"/>
            </a:rPr>
            <a:t>Hotels</a:t>
          </a:r>
        </a:p>
      </dgm:t>
    </dgm:pt>
    <dgm:pt modelId="{1ADD6502-7231-4543-A0BF-3AE6AF5ED8BF}" type="parTrans" cxnId="{734ED59C-9FF0-4322-97AA-BDC3E2E62E84}">
      <dgm:prSet/>
      <dgm:spPr/>
      <dgm:t>
        <a:bodyPr/>
        <a:lstStyle/>
        <a:p>
          <a:endParaRPr lang="en-GB" b="1" noProof="0" dirty="0">
            <a:latin typeface="Calibri" panose="020F0502020204030204" pitchFamily="34" charset="0"/>
          </a:endParaRPr>
        </a:p>
      </dgm:t>
    </dgm:pt>
    <dgm:pt modelId="{CB91FF3C-1F9B-4EE3-BBBA-A07D2084C144}" type="sibTrans" cxnId="{734ED59C-9FF0-4322-97AA-BDC3E2E62E84}">
      <dgm:prSet/>
      <dgm:spPr/>
      <dgm:t>
        <a:bodyPr/>
        <a:lstStyle/>
        <a:p>
          <a:endParaRPr lang="en-GB" b="1" noProof="0" dirty="0">
            <a:latin typeface="Calibri" panose="020F0502020204030204" pitchFamily="34" charset="0"/>
          </a:endParaRPr>
        </a:p>
      </dgm:t>
    </dgm:pt>
    <dgm:pt modelId="{3A482AD6-1F4F-45D3-86B9-338BA9847217}">
      <dgm:prSet phldrT="[Text]"/>
      <dgm:spPr>
        <a:solidFill>
          <a:schemeClr val="accent5">
            <a:lumMod val="75000"/>
            <a:alpha val="50000"/>
          </a:schemeClr>
        </a:solidFill>
      </dgm:spPr>
      <dgm:t>
        <a:bodyPr/>
        <a:lstStyle/>
        <a:p>
          <a:r>
            <a:rPr lang="en-GB" b="1" noProof="0" dirty="0">
              <a:latin typeface="Calibri" panose="020F0502020204030204" pitchFamily="34" charset="0"/>
            </a:rPr>
            <a:t>Local producers</a:t>
          </a:r>
        </a:p>
      </dgm:t>
    </dgm:pt>
    <dgm:pt modelId="{0EC882D8-3173-4A0C-A22D-6FE306ECB3CA}" type="parTrans" cxnId="{3CA5B55E-74E4-4F18-96C0-1549848CC69F}">
      <dgm:prSet/>
      <dgm:spPr/>
      <dgm:t>
        <a:bodyPr/>
        <a:lstStyle/>
        <a:p>
          <a:endParaRPr lang="en-GB" b="1" noProof="0" dirty="0">
            <a:latin typeface="Calibri" panose="020F0502020204030204" pitchFamily="34" charset="0"/>
          </a:endParaRPr>
        </a:p>
      </dgm:t>
    </dgm:pt>
    <dgm:pt modelId="{B30ED7BD-5465-438B-8ED5-D71C2B80084F}" type="sibTrans" cxnId="{3CA5B55E-74E4-4F18-96C0-1549848CC69F}">
      <dgm:prSet/>
      <dgm:spPr/>
      <dgm:t>
        <a:bodyPr/>
        <a:lstStyle/>
        <a:p>
          <a:endParaRPr lang="en-GB" b="1" noProof="0" dirty="0">
            <a:latin typeface="Calibri" panose="020F0502020204030204" pitchFamily="34" charset="0"/>
          </a:endParaRPr>
        </a:p>
      </dgm:t>
    </dgm:pt>
    <dgm:pt modelId="{DA97DE96-052A-44E3-B7B6-25113B220B70}">
      <dgm:prSet phldrT="[Text]"/>
      <dgm:spPr>
        <a:solidFill>
          <a:schemeClr val="accent5">
            <a:lumMod val="75000"/>
            <a:alpha val="50000"/>
          </a:schemeClr>
        </a:solidFill>
      </dgm:spPr>
      <dgm:t>
        <a:bodyPr/>
        <a:lstStyle/>
        <a:p>
          <a:r>
            <a:rPr lang="en-GB" b="1" noProof="0" dirty="0">
              <a:latin typeface="Calibri" panose="020F0502020204030204" pitchFamily="34" charset="0"/>
            </a:rPr>
            <a:t>Travel Agencies</a:t>
          </a:r>
        </a:p>
      </dgm:t>
    </dgm:pt>
    <dgm:pt modelId="{6EE73EDC-35D0-40AE-B7B3-F3D3D7C4671D}" type="parTrans" cxnId="{4CB8CCDE-A309-44DE-919D-0F9A7594107D}">
      <dgm:prSet/>
      <dgm:spPr/>
      <dgm:t>
        <a:bodyPr/>
        <a:lstStyle/>
        <a:p>
          <a:endParaRPr lang="en-GB" b="1" noProof="0" dirty="0">
            <a:latin typeface="Calibri" panose="020F0502020204030204" pitchFamily="34" charset="0"/>
          </a:endParaRPr>
        </a:p>
      </dgm:t>
    </dgm:pt>
    <dgm:pt modelId="{854EF948-76F0-40C8-8F5D-A66482B90A5D}" type="sibTrans" cxnId="{4CB8CCDE-A309-44DE-919D-0F9A7594107D}">
      <dgm:prSet/>
      <dgm:spPr/>
      <dgm:t>
        <a:bodyPr/>
        <a:lstStyle/>
        <a:p>
          <a:endParaRPr lang="en-GB" b="1" noProof="0" dirty="0">
            <a:latin typeface="Calibri" panose="020F0502020204030204" pitchFamily="34" charset="0"/>
          </a:endParaRPr>
        </a:p>
      </dgm:t>
    </dgm:pt>
    <dgm:pt modelId="{419A29D2-5835-4AA0-AF48-8E046DB0DBBE}">
      <dgm:prSet/>
      <dgm:spPr>
        <a:solidFill>
          <a:schemeClr val="accent5">
            <a:lumMod val="75000"/>
            <a:alpha val="50000"/>
          </a:schemeClr>
        </a:solidFill>
      </dgm:spPr>
      <dgm:t>
        <a:bodyPr/>
        <a:lstStyle/>
        <a:p>
          <a:r>
            <a:rPr lang="en-GB" b="1" noProof="0" dirty="0">
              <a:latin typeface="Calibri" panose="020F0502020204030204" pitchFamily="34" charset="0"/>
            </a:rPr>
            <a:t>Other tourism sub-sectors</a:t>
          </a:r>
        </a:p>
      </dgm:t>
    </dgm:pt>
    <dgm:pt modelId="{0B673CAE-8227-4447-8BCC-0F98373025A0}" type="parTrans" cxnId="{04465933-B795-4EDE-B8B2-19B7725FC4CD}">
      <dgm:prSet/>
      <dgm:spPr/>
      <dgm:t>
        <a:bodyPr/>
        <a:lstStyle/>
        <a:p>
          <a:endParaRPr lang="en-GB" b="1" noProof="0" dirty="0">
            <a:latin typeface="Calibri" panose="020F0502020204030204" pitchFamily="34" charset="0"/>
          </a:endParaRPr>
        </a:p>
      </dgm:t>
    </dgm:pt>
    <dgm:pt modelId="{6FB13F76-1640-4B28-BD52-33EC9BF8B0A3}" type="sibTrans" cxnId="{04465933-B795-4EDE-B8B2-19B7725FC4CD}">
      <dgm:prSet/>
      <dgm:spPr/>
      <dgm:t>
        <a:bodyPr/>
        <a:lstStyle/>
        <a:p>
          <a:endParaRPr lang="en-GB" b="1" noProof="0" dirty="0">
            <a:latin typeface="Calibri" panose="020F0502020204030204" pitchFamily="34" charset="0"/>
          </a:endParaRPr>
        </a:p>
      </dgm:t>
    </dgm:pt>
    <dgm:pt modelId="{B21879D3-B7A1-4F31-9811-107F7C959A5E}" type="pres">
      <dgm:prSet presAssocID="{6309A07D-81AB-4581-91F3-30527210F20F}" presName="Name0" presStyleCnt="0">
        <dgm:presLayoutVars>
          <dgm:dir/>
          <dgm:resizeHandles val="exact"/>
        </dgm:presLayoutVars>
      </dgm:prSet>
      <dgm:spPr/>
    </dgm:pt>
    <dgm:pt modelId="{ECF46616-A190-439F-A9A5-7A53C7DBC8D1}" type="pres">
      <dgm:prSet presAssocID="{2E4AD3DE-BFCC-47F0-8A0F-86F76174BD19}" presName="Name5" presStyleLbl="vennNode1" presStyleIdx="0" presStyleCnt="5">
        <dgm:presLayoutVars>
          <dgm:bulletEnabled val="1"/>
        </dgm:presLayoutVars>
      </dgm:prSet>
      <dgm:spPr/>
    </dgm:pt>
    <dgm:pt modelId="{5E96A293-735C-4D15-818A-7D6F6A4EA4B8}" type="pres">
      <dgm:prSet presAssocID="{1BFEFCF2-67C7-44DD-A5C5-35AEFA96B37B}" presName="space" presStyleCnt="0"/>
      <dgm:spPr/>
    </dgm:pt>
    <dgm:pt modelId="{1E207028-44D0-4773-94B8-699F14E41B34}" type="pres">
      <dgm:prSet presAssocID="{785407BF-111D-40C7-B374-67A5F551DCD9}" presName="Name5" presStyleLbl="vennNode1" presStyleIdx="1" presStyleCnt="5">
        <dgm:presLayoutVars>
          <dgm:bulletEnabled val="1"/>
        </dgm:presLayoutVars>
      </dgm:prSet>
      <dgm:spPr/>
    </dgm:pt>
    <dgm:pt modelId="{54F1A8FB-40B5-4F0D-8176-804E76F847A4}" type="pres">
      <dgm:prSet presAssocID="{CB91FF3C-1F9B-4EE3-BBBA-A07D2084C144}" presName="space" presStyleCnt="0"/>
      <dgm:spPr/>
    </dgm:pt>
    <dgm:pt modelId="{937E4F7F-D4E9-4DB8-84E4-E1C06185E850}" type="pres">
      <dgm:prSet presAssocID="{3A482AD6-1F4F-45D3-86B9-338BA9847217}" presName="Name5" presStyleLbl="vennNode1" presStyleIdx="2" presStyleCnt="5">
        <dgm:presLayoutVars>
          <dgm:bulletEnabled val="1"/>
        </dgm:presLayoutVars>
      </dgm:prSet>
      <dgm:spPr/>
    </dgm:pt>
    <dgm:pt modelId="{F277375A-E4FB-4653-ABC1-D38577882EB8}" type="pres">
      <dgm:prSet presAssocID="{B30ED7BD-5465-438B-8ED5-D71C2B80084F}" presName="space" presStyleCnt="0"/>
      <dgm:spPr/>
    </dgm:pt>
    <dgm:pt modelId="{F8469467-B403-47D1-8C52-F2D38CDAA80B}" type="pres">
      <dgm:prSet presAssocID="{DA97DE96-052A-44E3-B7B6-25113B220B70}" presName="Name5" presStyleLbl="vennNode1" presStyleIdx="3" presStyleCnt="5">
        <dgm:presLayoutVars>
          <dgm:bulletEnabled val="1"/>
        </dgm:presLayoutVars>
      </dgm:prSet>
      <dgm:spPr/>
    </dgm:pt>
    <dgm:pt modelId="{44ACFC3E-7707-483F-B6CD-D7E3C6CF9E03}" type="pres">
      <dgm:prSet presAssocID="{854EF948-76F0-40C8-8F5D-A66482B90A5D}" presName="space" presStyleCnt="0"/>
      <dgm:spPr/>
    </dgm:pt>
    <dgm:pt modelId="{8955EF84-E605-405F-A98F-5319ABFA1584}" type="pres">
      <dgm:prSet presAssocID="{419A29D2-5835-4AA0-AF48-8E046DB0DBBE}" presName="Name5" presStyleLbl="vennNode1" presStyleIdx="4" presStyleCnt="5">
        <dgm:presLayoutVars>
          <dgm:bulletEnabled val="1"/>
        </dgm:presLayoutVars>
      </dgm:prSet>
      <dgm:spPr/>
    </dgm:pt>
  </dgm:ptLst>
  <dgm:cxnLst>
    <dgm:cxn modelId="{2E0BC50B-FB5D-4AA6-A236-506A7AB6475C}" type="presOf" srcId="{3A482AD6-1F4F-45D3-86B9-338BA9847217}" destId="{937E4F7F-D4E9-4DB8-84E4-E1C06185E850}" srcOrd="0" destOrd="0" presId="urn:microsoft.com/office/officeart/2005/8/layout/venn3"/>
    <dgm:cxn modelId="{1B81B519-D42C-4B24-AE52-557DB007F972}" type="presOf" srcId="{785407BF-111D-40C7-B374-67A5F551DCD9}" destId="{1E207028-44D0-4773-94B8-699F14E41B34}" srcOrd="0" destOrd="0" presId="urn:microsoft.com/office/officeart/2005/8/layout/venn3"/>
    <dgm:cxn modelId="{04465933-B795-4EDE-B8B2-19B7725FC4CD}" srcId="{6309A07D-81AB-4581-91F3-30527210F20F}" destId="{419A29D2-5835-4AA0-AF48-8E046DB0DBBE}" srcOrd="4" destOrd="0" parTransId="{0B673CAE-8227-4447-8BCC-0F98373025A0}" sibTransId="{6FB13F76-1640-4B28-BD52-33EC9BF8B0A3}"/>
    <dgm:cxn modelId="{0D4C3F40-4375-4B18-9086-5A16776AA661}" type="presOf" srcId="{2E4AD3DE-BFCC-47F0-8A0F-86F76174BD19}" destId="{ECF46616-A190-439F-A9A5-7A53C7DBC8D1}" srcOrd="0" destOrd="0" presId="urn:microsoft.com/office/officeart/2005/8/layout/venn3"/>
    <dgm:cxn modelId="{3CA5B55E-74E4-4F18-96C0-1549848CC69F}" srcId="{6309A07D-81AB-4581-91F3-30527210F20F}" destId="{3A482AD6-1F4F-45D3-86B9-338BA9847217}" srcOrd="2" destOrd="0" parTransId="{0EC882D8-3173-4A0C-A22D-6FE306ECB3CA}" sibTransId="{B30ED7BD-5465-438B-8ED5-D71C2B80084F}"/>
    <dgm:cxn modelId="{F6F1034D-83E3-406F-89E9-F62839A2D989}" type="presOf" srcId="{6309A07D-81AB-4581-91F3-30527210F20F}" destId="{B21879D3-B7A1-4F31-9811-107F7C959A5E}" srcOrd="0" destOrd="0" presId="urn:microsoft.com/office/officeart/2005/8/layout/venn3"/>
    <dgm:cxn modelId="{D3DE4476-390B-4AF5-8B2E-352B0B2F4623}" srcId="{6309A07D-81AB-4581-91F3-30527210F20F}" destId="{2E4AD3DE-BFCC-47F0-8A0F-86F76174BD19}" srcOrd="0" destOrd="0" parTransId="{5E035816-2BAC-4D89-850D-9DC667CFD12A}" sibTransId="{1BFEFCF2-67C7-44DD-A5C5-35AEFA96B37B}"/>
    <dgm:cxn modelId="{734ED59C-9FF0-4322-97AA-BDC3E2E62E84}" srcId="{6309A07D-81AB-4581-91F3-30527210F20F}" destId="{785407BF-111D-40C7-B374-67A5F551DCD9}" srcOrd="1" destOrd="0" parTransId="{1ADD6502-7231-4543-A0BF-3AE6AF5ED8BF}" sibTransId="{CB91FF3C-1F9B-4EE3-BBBA-A07D2084C144}"/>
    <dgm:cxn modelId="{13A23AC7-2343-4C91-BD36-392FABFAE6CC}" type="presOf" srcId="{DA97DE96-052A-44E3-B7B6-25113B220B70}" destId="{F8469467-B403-47D1-8C52-F2D38CDAA80B}" srcOrd="0" destOrd="0" presId="urn:microsoft.com/office/officeart/2005/8/layout/venn3"/>
    <dgm:cxn modelId="{4CB8CCDE-A309-44DE-919D-0F9A7594107D}" srcId="{6309A07D-81AB-4581-91F3-30527210F20F}" destId="{DA97DE96-052A-44E3-B7B6-25113B220B70}" srcOrd="3" destOrd="0" parTransId="{6EE73EDC-35D0-40AE-B7B3-F3D3D7C4671D}" sibTransId="{854EF948-76F0-40C8-8F5D-A66482B90A5D}"/>
    <dgm:cxn modelId="{7CE53AE0-73A0-4777-8EB0-D9F504D7660B}" type="presOf" srcId="{419A29D2-5835-4AA0-AF48-8E046DB0DBBE}" destId="{8955EF84-E605-405F-A98F-5319ABFA1584}" srcOrd="0" destOrd="0" presId="urn:microsoft.com/office/officeart/2005/8/layout/venn3"/>
    <dgm:cxn modelId="{E891B2BF-A556-4C16-A290-F3F1D5452557}" type="presParOf" srcId="{B21879D3-B7A1-4F31-9811-107F7C959A5E}" destId="{ECF46616-A190-439F-A9A5-7A53C7DBC8D1}" srcOrd="0" destOrd="0" presId="urn:microsoft.com/office/officeart/2005/8/layout/venn3"/>
    <dgm:cxn modelId="{1E32E823-AC5E-49F4-82A5-97939891943F}" type="presParOf" srcId="{B21879D3-B7A1-4F31-9811-107F7C959A5E}" destId="{5E96A293-735C-4D15-818A-7D6F6A4EA4B8}" srcOrd="1" destOrd="0" presId="urn:microsoft.com/office/officeart/2005/8/layout/venn3"/>
    <dgm:cxn modelId="{A0AC32AC-ECA2-4EDE-835C-A662FCC61AAC}" type="presParOf" srcId="{B21879D3-B7A1-4F31-9811-107F7C959A5E}" destId="{1E207028-44D0-4773-94B8-699F14E41B34}" srcOrd="2" destOrd="0" presId="urn:microsoft.com/office/officeart/2005/8/layout/venn3"/>
    <dgm:cxn modelId="{4284CE34-5EA7-4EA1-9C64-B78DAA839890}" type="presParOf" srcId="{B21879D3-B7A1-4F31-9811-107F7C959A5E}" destId="{54F1A8FB-40B5-4F0D-8176-804E76F847A4}" srcOrd="3" destOrd="0" presId="urn:microsoft.com/office/officeart/2005/8/layout/venn3"/>
    <dgm:cxn modelId="{6DCB935F-51C2-4E20-B866-8E89DEE90B87}" type="presParOf" srcId="{B21879D3-B7A1-4F31-9811-107F7C959A5E}" destId="{937E4F7F-D4E9-4DB8-84E4-E1C06185E850}" srcOrd="4" destOrd="0" presId="urn:microsoft.com/office/officeart/2005/8/layout/venn3"/>
    <dgm:cxn modelId="{589AD3C3-0116-444B-BFB4-8ACEDFB1874B}" type="presParOf" srcId="{B21879D3-B7A1-4F31-9811-107F7C959A5E}" destId="{F277375A-E4FB-4653-ABC1-D38577882EB8}" srcOrd="5" destOrd="0" presId="urn:microsoft.com/office/officeart/2005/8/layout/venn3"/>
    <dgm:cxn modelId="{33761231-9967-4E00-8DBF-C5A83E8AD139}" type="presParOf" srcId="{B21879D3-B7A1-4F31-9811-107F7C959A5E}" destId="{F8469467-B403-47D1-8C52-F2D38CDAA80B}" srcOrd="6" destOrd="0" presId="urn:microsoft.com/office/officeart/2005/8/layout/venn3"/>
    <dgm:cxn modelId="{0BDB1122-ED58-4018-92E1-B08416B20E8E}" type="presParOf" srcId="{B21879D3-B7A1-4F31-9811-107F7C959A5E}" destId="{44ACFC3E-7707-483F-B6CD-D7E3C6CF9E03}" srcOrd="7" destOrd="0" presId="urn:microsoft.com/office/officeart/2005/8/layout/venn3"/>
    <dgm:cxn modelId="{29B53E05-9117-4DF9-901A-08DE7134C030}" type="presParOf" srcId="{B21879D3-B7A1-4F31-9811-107F7C959A5E}" destId="{8955EF84-E605-405F-A98F-5319ABFA1584}"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ECAA902-441A-41A1-9FA9-DD5D855CC663}"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3229C9A7-0A6F-49EA-9506-588E4E11C6F7}">
      <dgm:prSet phldrT="[Text]"/>
      <dgm:spPr/>
      <dgm:t>
        <a:bodyPr/>
        <a:lstStyle/>
        <a:p>
          <a:r>
            <a:rPr lang="tr-TR" dirty="0">
              <a:solidFill>
                <a:schemeClr val="accent1">
                  <a:lumMod val="25000"/>
                </a:schemeClr>
              </a:solidFill>
            </a:rPr>
            <a:t>CLUSTER</a:t>
          </a:r>
          <a:endParaRPr lang="en-US" dirty="0">
            <a:solidFill>
              <a:schemeClr val="accent1">
                <a:lumMod val="25000"/>
              </a:schemeClr>
            </a:solidFill>
          </a:endParaRPr>
        </a:p>
      </dgm:t>
    </dgm:pt>
    <dgm:pt modelId="{E0174FCD-90ED-46C3-914C-FFC37177AE6E}" type="parTrans" cxnId="{545C02FF-49E5-4C35-9247-ECC0F8CFDE89}">
      <dgm:prSet/>
      <dgm:spPr/>
      <dgm:t>
        <a:bodyPr/>
        <a:lstStyle/>
        <a:p>
          <a:endParaRPr lang="en-US"/>
        </a:p>
      </dgm:t>
    </dgm:pt>
    <dgm:pt modelId="{C237FCB1-67B9-4341-B21F-CB1F124E417E}" type="sibTrans" cxnId="{545C02FF-49E5-4C35-9247-ECC0F8CFDE89}">
      <dgm:prSet/>
      <dgm:spPr/>
      <dgm:t>
        <a:bodyPr/>
        <a:lstStyle/>
        <a:p>
          <a:endParaRPr lang="en-US"/>
        </a:p>
      </dgm:t>
    </dgm:pt>
    <dgm:pt modelId="{62A2810E-B284-4DE9-9FE3-0F6686A1E06D}">
      <dgm:prSet phldrT="[Text]"/>
      <dgm:spPr/>
      <dgm:t>
        <a:bodyPr/>
        <a:lstStyle/>
        <a:p>
          <a:r>
            <a:rPr lang="en-GB" noProof="0" dirty="0"/>
            <a:t>Interconnected companies</a:t>
          </a:r>
        </a:p>
      </dgm:t>
    </dgm:pt>
    <dgm:pt modelId="{04C9E766-EBB5-4F03-94C1-951BDAC56C87}" type="sibTrans" cxnId="{8A1ABA21-6803-4C52-9D61-30430767A72D}">
      <dgm:prSet/>
      <dgm:spPr/>
      <dgm:t>
        <a:bodyPr/>
        <a:lstStyle/>
        <a:p>
          <a:endParaRPr lang="en-US"/>
        </a:p>
      </dgm:t>
    </dgm:pt>
    <dgm:pt modelId="{8E551EB4-2A97-4A74-B655-A01E834591FC}" type="parTrans" cxnId="{8A1ABA21-6803-4C52-9D61-30430767A72D}">
      <dgm:prSet/>
      <dgm:spPr/>
      <dgm:t>
        <a:bodyPr/>
        <a:lstStyle/>
        <a:p>
          <a:endParaRPr lang="en-US"/>
        </a:p>
      </dgm:t>
    </dgm:pt>
    <dgm:pt modelId="{5958F859-459E-45D6-A20B-09A08CF49179}" type="pres">
      <dgm:prSet presAssocID="{EECAA902-441A-41A1-9FA9-DD5D855CC663}" presName="Name0" presStyleCnt="0">
        <dgm:presLayoutVars>
          <dgm:dir/>
          <dgm:animOne val="branch"/>
          <dgm:animLvl val="lvl"/>
        </dgm:presLayoutVars>
      </dgm:prSet>
      <dgm:spPr/>
    </dgm:pt>
    <dgm:pt modelId="{F86684EA-DA16-4C4C-B0D5-3602BA283C0D}" type="pres">
      <dgm:prSet presAssocID="{62A2810E-B284-4DE9-9FE3-0F6686A1E06D}" presName="chaos" presStyleCnt="0"/>
      <dgm:spPr/>
    </dgm:pt>
    <dgm:pt modelId="{993137B0-F6BC-4943-A94D-0320B667E668}" type="pres">
      <dgm:prSet presAssocID="{62A2810E-B284-4DE9-9FE3-0F6686A1E06D}" presName="parTx1" presStyleLbl="revTx" presStyleIdx="0" presStyleCnt="1"/>
      <dgm:spPr/>
    </dgm:pt>
    <dgm:pt modelId="{C71EAF69-5188-4E54-8E05-60FBA10E379D}" type="pres">
      <dgm:prSet presAssocID="{62A2810E-B284-4DE9-9FE3-0F6686A1E06D}" presName="c1" presStyleLbl="node1" presStyleIdx="0" presStyleCnt="19"/>
      <dgm:spPr/>
    </dgm:pt>
    <dgm:pt modelId="{5511CEE2-EAB3-4EC4-A3F2-22242CED5985}" type="pres">
      <dgm:prSet presAssocID="{62A2810E-B284-4DE9-9FE3-0F6686A1E06D}" presName="c2" presStyleLbl="node1" presStyleIdx="1" presStyleCnt="19"/>
      <dgm:spPr/>
    </dgm:pt>
    <dgm:pt modelId="{A7D7C92C-7365-4123-AE11-3479C02C1BEE}" type="pres">
      <dgm:prSet presAssocID="{62A2810E-B284-4DE9-9FE3-0F6686A1E06D}" presName="c3" presStyleLbl="node1" presStyleIdx="2" presStyleCnt="19"/>
      <dgm:spPr/>
    </dgm:pt>
    <dgm:pt modelId="{7CB3E3CB-85FE-4A70-B106-E7409DACEC13}" type="pres">
      <dgm:prSet presAssocID="{62A2810E-B284-4DE9-9FE3-0F6686A1E06D}" presName="c4" presStyleLbl="node1" presStyleIdx="3" presStyleCnt="19"/>
      <dgm:spPr/>
    </dgm:pt>
    <dgm:pt modelId="{5978E88F-CF05-4998-B071-A29B83A7AE52}" type="pres">
      <dgm:prSet presAssocID="{62A2810E-B284-4DE9-9FE3-0F6686A1E06D}" presName="c5" presStyleLbl="node1" presStyleIdx="4" presStyleCnt="19"/>
      <dgm:spPr/>
    </dgm:pt>
    <dgm:pt modelId="{B5B305C5-79AD-4D16-A931-0A2FDD2A66C8}" type="pres">
      <dgm:prSet presAssocID="{62A2810E-B284-4DE9-9FE3-0F6686A1E06D}" presName="c6" presStyleLbl="node1" presStyleIdx="5" presStyleCnt="19"/>
      <dgm:spPr/>
    </dgm:pt>
    <dgm:pt modelId="{46F7B8DB-96F7-4441-BFC5-539412A76873}" type="pres">
      <dgm:prSet presAssocID="{62A2810E-B284-4DE9-9FE3-0F6686A1E06D}" presName="c7" presStyleLbl="node1" presStyleIdx="6" presStyleCnt="19"/>
      <dgm:spPr/>
    </dgm:pt>
    <dgm:pt modelId="{AF700E06-545E-440C-8E77-1E83D7B66DBE}" type="pres">
      <dgm:prSet presAssocID="{62A2810E-B284-4DE9-9FE3-0F6686A1E06D}" presName="c8" presStyleLbl="node1" presStyleIdx="7" presStyleCnt="19"/>
      <dgm:spPr/>
    </dgm:pt>
    <dgm:pt modelId="{B98C0905-022A-42BA-82E9-FA801C407A19}" type="pres">
      <dgm:prSet presAssocID="{62A2810E-B284-4DE9-9FE3-0F6686A1E06D}" presName="c9" presStyleLbl="node1" presStyleIdx="8" presStyleCnt="19"/>
      <dgm:spPr/>
    </dgm:pt>
    <dgm:pt modelId="{A5091467-9280-4286-AC51-F06E17615632}" type="pres">
      <dgm:prSet presAssocID="{62A2810E-B284-4DE9-9FE3-0F6686A1E06D}" presName="c10" presStyleLbl="node1" presStyleIdx="9" presStyleCnt="19"/>
      <dgm:spPr/>
    </dgm:pt>
    <dgm:pt modelId="{EE33221A-FA10-4352-8039-5B29830C15FC}" type="pres">
      <dgm:prSet presAssocID="{62A2810E-B284-4DE9-9FE3-0F6686A1E06D}" presName="c11" presStyleLbl="node1" presStyleIdx="10" presStyleCnt="19"/>
      <dgm:spPr/>
    </dgm:pt>
    <dgm:pt modelId="{43DD4C73-44D8-43E3-8333-428BF78E6D4C}" type="pres">
      <dgm:prSet presAssocID="{62A2810E-B284-4DE9-9FE3-0F6686A1E06D}" presName="c12" presStyleLbl="node1" presStyleIdx="11" presStyleCnt="19"/>
      <dgm:spPr/>
    </dgm:pt>
    <dgm:pt modelId="{2B258F70-9C09-468F-AC83-A91F9F85C38E}" type="pres">
      <dgm:prSet presAssocID="{62A2810E-B284-4DE9-9FE3-0F6686A1E06D}" presName="c13" presStyleLbl="node1" presStyleIdx="12" presStyleCnt="19"/>
      <dgm:spPr/>
    </dgm:pt>
    <dgm:pt modelId="{7AF58837-625E-473C-825D-5F3EE06719BD}" type="pres">
      <dgm:prSet presAssocID="{62A2810E-B284-4DE9-9FE3-0F6686A1E06D}" presName="c14" presStyleLbl="node1" presStyleIdx="13" presStyleCnt="19"/>
      <dgm:spPr/>
    </dgm:pt>
    <dgm:pt modelId="{D29E1E79-7CCB-4E3D-AA4B-202107801B15}" type="pres">
      <dgm:prSet presAssocID="{62A2810E-B284-4DE9-9FE3-0F6686A1E06D}" presName="c15" presStyleLbl="node1" presStyleIdx="14" presStyleCnt="19"/>
      <dgm:spPr/>
    </dgm:pt>
    <dgm:pt modelId="{CCA5F57A-9079-42A9-99BE-F6E5636910E1}" type="pres">
      <dgm:prSet presAssocID="{62A2810E-B284-4DE9-9FE3-0F6686A1E06D}" presName="c16" presStyleLbl="node1" presStyleIdx="15" presStyleCnt="19"/>
      <dgm:spPr/>
    </dgm:pt>
    <dgm:pt modelId="{28D9EB10-6D95-4878-B9DA-050C52AE6E19}" type="pres">
      <dgm:prSet presAssocID="{62A2810E-B284-4DE9-9FE3-0F6686A1E06D}" presName="c17" presStyleLbl="node1" presStyleIdx="16" presStyleCnt="19"/>
      <dgm:spPr/>
    </dgm:pt>
    <dgm:pt modelId="{2D0A34C5-C0FE-4CCE-9B4E-C7DFB4EFD4B1}" type="pres">
      <dgm:prSet presAssocID="{62A2810E-B284-4DE9-9FE3-0F6686A1E06D}" presName="c18" presStyleLbl="node1" presStyleIdx="17" presStyleCnt="19"/>
      <dgm:spPr/>
    </dgm:pt>
    <dgm:pt modelId="{6D123513-25C9-4DC3-81FF-3E420BA2AD96}" type="pres">
      <dgm:prSet presAssocID="{04C9E766-EBB5-4F03-94C1-951BDAC56C87}" presName="chevronComposite1" presStyleCnt="0"/>
      <dgm:spPr/>
    </dgm:pt>
    <dgm:pt modelId="{A47CA9D9-22B2-417F-ACC5-6EA3B48E23B4}" type="pres">
      <dgm:prSet presAssocID="{04C9E766-EBB5-4F03-94C1-951BDAC56C87}" presName="chevron1" presStyleLbl="sibTrans2D1" presStyleIdx="0" presStyleCnt="2"/>
      <dgm:spPr/>
    </dgm:pt>
    <dgm:pt modelId="{1429C8A2-D13D-4F6A-AA9E-A4F8246B363B}" type="pres">
      <dgm:prSet presAssocID="{04C9E766-EBB5-4F03-94C1-951BDAC56C87}" presName="spChevron1" presStyleCnt="0"/>
      <dgm:spPr/>
    </dgm:pt>
    <dgm:pt modelId="{DBE843F9-7B4C-4F8E-97F4-39B192F63E3A}" type="pres">
      <dgm:prSet presAssocID="{04C9E766-EBB5-4F03-94C1-951BDAC56C87}" presName="overlap" presStyleCnt="0"/>
      <dgm:spPr/>
    </dgm:pt>
    <dgm:pt modelId="{F5169E65-DB4E-4FDD-8B47-240DB36B3B05}" type="pres">
      <dgm:prSet presAssocID="{04C9E766-EBB5-4F03-94C1-951BDAC56C87}" presName="chevronComposite2" presStyleCnt="0"/>
      <dgm:spPr/>
    </dgm:pt>
    <dgm:pt modelId="{81018BD1-4863-47E9-84D4-B3994FA4194B}" type="pres">
      <dgm:prSet presAssocID="{04C9E766-EBB5-4F03-94C1-951BDAC56C87}" presName="chevron2" presStyleLbl="sibTrans2D1" presStyleIdx="1" presStyleCnt="2"/>
      <dgm:spPr/>
    </dgm:pt>
    <dgm:pt modelId="{D80F25DE-ECEB-43FB-833B-FF51E567BFAF}" type="pres">
      <dgm:prSet presAssocID="{04C9E766-EBB5-4F03-94C1-951BDAC56C87}" presName="spChevron2" presStyleCnt="0"/>
      <dgm:spPr/>
    </dgm:pt>
    <dgm:pt modelId="{76C0904C-9005-46EB-9252-B77B5030C094}" type="pres">
      <dgm:prSet presAssocID="{3229C9A7-0A6F-49EA-9506-588E4E11C6F7}" presName="last" presStyleCnt="0"/>
      <dgm:spPr/>
    </dgm:pt>
    <dgm:pt modelId="{9E89BAF3-605C-4B31-9A5A-CB972B66E13C}" type="pres">
      <dgm:prSet presAssocID="{3229C9A7-0A6F-49EA-9506-588E4E11C6F7}" presName="circleTx" presStyleLbl="node1" presStyleIdx="18" presStyleCnt="19"/>
      <dgm:spPr/>
    </dgm:pt>
    <dgm:pt modelId="{22136F38-4729-4997-814B-24C3B0BAA2B8}" type="pres">
      <dgm:prSet presAssocID="{3229C9A7-0A6F-49EA-9506-588E4E11C6F7}" presName="spN" presStyleCnt="0"/>
      <dgm:spPr/>
    </dgm:pt>
  </dgm:ptLst>
  <dgm:cxnLst>
    <dgm:cxn modelId="{94B17707-73E4-42EF-8EE1-585D6FE346F5}" type="presOf" srcId="{3229C9A7-0A6F-49EA-9506-588E4E11C6F7}" destId="{9E89BAF3-605C-4B31-9A5A-CB972B66E13C}" srcOrd="0" destOrd="0" presId="urn:microsoft.com/office/officeart/2009/3/layout/RandomtoResultProcess"/>
    <dgm:cxn modelId="{8A1ABA21-6803-4C52-9D61-30430767A72D}" srcId="{EECAA902-441A-41A1-9FA9-DD5D855CC663}" destId="{62A2810E-B284-4DE9-9FE3-0F6686A1E06D}" srcOrd="0" destOrd="0" parTransId="{8E551EB4-2A97-4A74-B655-A01E834591FC}" sibTransId="{04C9E766-EBB5-4F03-94C1-951BDAC56C87}"/>
    <dgm:cxn modelId="{72BF85E7-0CBB-4471-A1DD-4CA6A34FE18A}" type="presOf" srcId="{62A2810E-B284-4DE9-9FE3-0F6686A1E06D}" destId="{993137B0-F6BC-4943-A94D-0320B667E668}" srcOrd="0" destOrd="0" presId="urn:microsoft.com/office/officeart/2009/3/layout/RandomtoResultProcess"/>
    <dgm:cxn modelId="{FF905EFA-BB3E-4CF9-B3A9-412C2DB51CC4}" type="presOf" srcId="{EECAA902-441A-41A1-9FA9-DD5D855CC663}" destId="{5958F859-459E-45D6-A20B-09A08CF49179}" srcOrd="0" destOrd="0" presId="urn:microsoft.com/office/officeart/2009/3/layout/RandomtoResultProcess"/>
    <dgm:cxn modelId="{545C02FF-49E5-4C35-9247-ECC0F8CFDE89}" srcId="{EECAA902-441A-41A1-9FA9-DD5D855CC663}" destId="{3229C9A7-0A6F-49EA-9506-588E4E11C6F7}" srcOrd="1" destOrd="0" parTransId="{E0174FCD-90ED-46C3-914C-FFC37177AE6E}" sibTransId="{C237FCB1-67B9-4341-B21F-CB1F124E417E}"/>
    <dgm:cxn modelId="{54564282-DAF2-48A8-AC73-103008595BB6}" type="presParOf" srcId="{5958F859-459E-45D6-A20B-09A08CF49179}" destId="{F86684EA-DA16-4C4C-B0D5-3602BA283C0D}" srcOrd="0" destOrd="0" presId="urn:microsoft.com/office/officeart/2009/3/layout/RandomtoResultProcess"/>
    <dgm:cxn modelId="{2F2C9B1B-B72F-4CEC-B318-03D5E33F9E0F}" type="presParOf" srcId="{F86684EA-DA16-4C4C-B0D5-3602BA283C0D}" destId="{993137B0-F6BC-4943-A94D-0320B667E668}" srcOrd="0" destOrd="0" presId="urn:microsoft.com/office/officeart/2009/3/layout/RandomtoResultProcess"/>
    <dgm:cxn modelId="{A3E1E8AA-AECB-44AD-8755-1CFEC78E960D}" type="presParOf" srcId="{F86684EA-DA16-4C4C-B0D5-3602BA283C0D}" destId="{C71EAF69-5188-4E54-8E05-60FBA10E379D}" srcOrd="1" destOrd="0" presId="urn:microsoft.com/office/officeart/2009/3/layout/RandomtoResultProcess"/>
    <dgm:cxn modelId="{4C98A00B-0972-4F38-9AB3-F846D7829AE9}" type="presParOf" srcId="{F86684EA-DA16-4C4C-B0D5-3602BA283C0D}" destId="{5511CEE2-EAB3-4EC4-A3F2-22242CED5985}" srcOrd="2" destOrd="0" presId="urn:microsoft.com/office/officeart/2009/3/layout/RandomtoResultProcess"/>
    <dgm:cxn modelId="{529E323E-6227-4D9F-8B0C-B55BBC987FB5}" type="presParOf" srcId="{F86684EA-DA16-4C4C-B0D5-3602BA283C0D}" destId="{A7D7C92C-7365-4123-AE11-3479C02C1BEE}" srcOrd="3" destOrd="0" presId="urn:microsoft.com/office/officeart/2009/3/layout/RandomtoResultProcess"/>
    <dgm:cxn modelId="{D37FCA48-F71B-418C-B962-6EFCF741EBFB}" type="presParOf" srcId="{F86684EA-DA16-4C4C-B0D5-3602BA283C0D}" destId="{7CB3E3CB-85FE-4A70-B106-E7409DACEC13}" srcOrd="4" destOrd="0" presId="urn:microsoft.com/office/officeart/2009/3/layout/RandomtoResultProcess"/>
    <dgm:cxn modelId="{57AFE0DC-355F-43E2-A0CC-7EF5F7E1C4CA}" type="presParOf" srcId="{F86684EA-DA16-4C4C-B0D5-3602BA283C0D}" destId="{5978E88F-CF05-4998-B071-A29B83A7AE52}" srcOrd="5" destOrd="0" presId="urn:microsoft.com/office/officeart/2009/3/layout/RandomtoResultProcess"/>
    <dgm:cxn modelId="{C7085F94-2F17-4893-B284-D2F6CCB6370C}" type="presParOf" srcId="{F86684EA-DA16-4C4C-B0D5-3602BA283C0D}" destId="{B5B305C5-79AD-4D16-A931-0A2FDD2A66C8}" srcOrd="6" destOrd="0" presId="urn:microsoft.com/office/officeart/2009/3/layout/RandomtoResultProcess"/>
    <dgm:cxn modelId="{57824AF3-B540-4998-B9A5-A9618D5367BD}" type="presParOf" srcId="{F86684EA-DA16-4C4C-B0D5-3602BA283C0D}" destId="{46F7B8DB-96F7-4441-BFC5-539412A76873}" srcOrd="7" destOrd="0" presId="urn:microsoft.com/office/officeart/2009/3/layout/RandomtoResultProcess"/>
    <dgm:cxn modelId="{9C2419DF-AB75-442B-B01A-FF707DC8F4ED}" type="presParOf" srcId="{F86684EA-DA16-4C4C-B0D5-3602BA283C0D}" destId="{AF700E06-545E-440C-8E77-1E83D7B66DBE}" srcOrd="8" destOrd="0" presId="urn:microsoft.com/office/officeart/2009/3/layout/RandomtoResultProcess"/>
    <dgm:cxn modelId="{EF15F371-4389-41B7-9AD5-9D8778487E16}" type="presParOf" srcId="{F86684EA-DA16-4C4C-B0D5-3602BA283C0D}" destId="{B98C0905-022A-42BA-82E9-FA801C407A19}" srcOrd="9" destOrd="0" presId="urn:microsoft.com/office/officeart/2009/3/layout/RandomtoResultProcess"/>
    <dgm:cxn modelId="{EF68B4BB-718A-424E-B3C5-2ECCBC911DEB}" type="presParOf" srcId="{F86684EA-DA16-4C4C-B0D5-3602BA283C0D}" destId="{A5091467-9280-4286-AC51-F06E17615632}" srcOrd="10" destOrd="0" presId="urn:microsoft.com/office/officeart/2009/3/layout/RandomtoResultProcess"/>
    <dgm:cxn modelId="{1B4A953B-EFFB-41D4-98B3-EC2CDE4C01D7}" type="presParOf" srcId="{F86684EA-DA16-4C4C-B0D5-3602BA283C0D}" destId="{EE33221A-FA10-4352-8039-5B29830C15FC}" srcOrd="11" destOrd="0" presId="urn:microsoft.com/office/officeart/2009/3/layout/RandomtoResultProcess"/>
    <dgm:cxn modelId="{61B7F84A-AF88-46E1-A701-839D36FD020F}" type="presParOf" srcId="{F86684EA-DA16-4C4C-B0D5-3602BA283C0D}" destId="{43DD4C73-44D8-43E3-8333-428BF78E6D4C}" srcOrd="12" destOrd="0" presId="urn:microsoft.com/office/officeart/2009/3/layout/RandomtoResultProcess"/>
    <dgm:cxn modelId="{CE4AA015-AFD7-4B37-BBAE-E95D048C0996}" type="presParOf" srcId="{F86684EA-DA16-4C4C-B0D5-3602BA283C0D}" destId="{2B258F70-9C09-468F-AC83-A91F9F85C38E}" srcOrd="13" destOrd="0" presId="urn:microsoft.com/office/officeart/2009/3/layout/RandomtoResultProcess"/>
    <dgm:cxn modelId="{80A0B72D-0800-4899-A4AE-CC83CEE8A83D}" type="presParOf" srcId="{F86684EA-DA16-4C4C-B0D5-3602BA283C0D}" destId="{7AF58837-625E-473C-825D-5F3EE06719BD}" srcOrd="14" destOrd="0" presId="urn:microsoft.com/office/officeart/2009/3/layout/RandomtoResultProcess"/>
    <dgm:cxn modelId="{F0D10B2B-53B2-4652-9B2E-4B8A7D17719A}" type="presParOf" srcId="{F86684EA-DA16-4C4C-B0D5-3602BA283C0D}" destId="{D29E1E79-7CCB-4E3D-AA4B-202107801B15}" srcOrd="15" destOrd="0" presId="urn:microsoft.com/office/officeart/2009/3/layout/RandomtoResultProcess"/>
    <dgm:cxn modelId="{2E3160BE-CC1F-4084-B7C2-0BFA87E7C35B}" type="presParOf" srcId="{F86684EA-DA16-4C4C-B0D5-3602BA283C0D}" destId="{CCA5F57A-9079-42A9-99BE-F6E5636910E1}" srcOrd="16" destOrd="0" presId="urn:microsoft.com/office/officeart/2009/3/layout/RandomtoResultProcess"/>
    <dgm:cxn modelId="{1E7FA9F0-8A40-4A50-88E4-75DE8B5504C6}" type="presParOf" srcId="{F86684EA-DA16-4C4C-B0D5-3602BA283C0D}" destId="{28D9EB10-6D95-4878-B9DA-050C52AE6E19}" srcOrd="17" destOrd="0" presId="urn:microsoft.com/office/officeart/2009/3/layout/RandomtoResultProcess"/>
    <dgm:cxn modelId="{4DD0D456-E322-49EB-9493-684615112132}" type="presParOf" srcId="{F86684EA-DA16-4C4C-B0D5-3602BA283C0D}" destId="{2D0A34C5-C0FE-4CCE-9B4E-C7DFB4EFD4B1}" srcOrd="18" destOrd="0" presId="urn:microsoft.com/office/officeart/2009/3/layout/RandomtoResultProcess"/>
    <dgm:cxn modelId="{CA9D23FF-7B9A-425C-83C6-6981420EDD6F}" type="presParOf" srcId="{5958F859-459E-45D6-A20B-09A08CF49179}" destId="{6D123513-25C9-4DC3-81FF-3E420BA2AD96}" srcOrd="1" destOrd="0" presId="urn:microsoft.com/office/officeart/2009/3/layout/RandomtoResultProcess"/>
    <dgm:cxn modelId="{B9861BBA-FCDF-4DC5-9EA8-DE83B4085D8A}" type="presParOf" srcId="{6D123513-25C9-4DC3-81FF-3E420BA2AD96}" destId="{A47CA9D9-22B2-417F-ACC5-6EA3B48E23B4}" srcOrd="0" destOrd="0" presId="urn:microsoft.com/office/officeart/2009/3/layout/RandomtoResultProcess"/>
    <dgm:cxn modelId="{8DEA75D1-5017-4EFA-8D37-78EE5675F978}" type="presParOf" srcId="{6D123513-25C9-4DC3-81FF-3E420BA2AD96}" destId="{1429C8A2-D13D-4F6A-AA9E-A4F8246B363B}" srcOrd="1" destOrd="0" presId="urn:microsoft.com/office/officeart/2009/3/layout/RandomtoResultProcess"/>
    <dgm:cxn modelId="{9B5AEAB6-7C93-47E7-B39E-C55173BAF862}" type="presParOf" srcId="{5958F859-459E-45D6-A20B-09A08CF49179}" destId="{DBE843F9-7B4C-4F8E-97F4-39B192F63E3A}" srcOrd="2" destOrd="0" presId="urn:microsoft.com/office/officeart/2009/3/layout/RandomtoResultProcess"/>
    <dgm:cxn modelId="{1A191DED-03C7-4438-8F41-DC425496B63D}" type="presParOf" srcId="{5958F859-459E-45D6-A20B-09A08CF49179}" destId="{F5169E65-DB4E-4FDD-8B47-240DB36B3B05}" srcOrd="3" destOrd="0" presId="urn:microsoft.com/office/officeart/2009/3/layout/RandomtoResultProcess"/>
    <dgm:cxn modelId="{EE10A15E-85DD-4B87-9C30-5F64069F4FE7}" type="presParOf" srcId="{F5169E65-DB4E-4FDD-8B47-240DB36B3B05}" destId="{81018BD1-4863-47E9-84D4-B3994FA4194B}" srcOrd="0" destOrd="0" presId="urn:microsoft.com/office/officeart/2009/3/layout/RandomtoResultProcess"/>
    <dgm:cxn modelId="{CEE6C3DB-66A0-4DED-B87B-D458429A95A8}" type="presParOf" srcId="{F5169E65-DB4E-4FDD-8B47-240DB36B3B05}" destId="{D80F25DE-ECEB-43FB-833B-FF51E567BFAF}" srcOrd="1" destOrd="0" presId="urn:microsoft.com/office/officeart/2009/3/layout/RandomtoResultProcess"/>
    <dgm:cxn modelId="{C6FF8F67-E72B-469E-844E-72744276C189}" type="presParOf" srcId="{5958F859-459E-45D6-A20B-09A08CF49179}" destId="{76C0904C-9005-46EB-9252-B77B5030C094}" srcOrd="4" destOrd="0" presId="urn:microsoft.com/office/officeart/2009/3/layout/RandomtoResultProcess"/>
    <dgm:cxn modelId="{EA802C70-6657-405E-A031-7F50D1E090B8}" type="presParOf" srcId="{76C0904C-9005-46EB-9252-B77B5030C094}" destId="{9E89BAF3-605C-4B31-9A5A-CB972B66E13C}" srcOrd="0" destOrd="0" presId="urn:microsoft.com/office/officeart/2009/3/layout/RandomtoResultProcess"/>
    <dgm:cxn modelId="{F7C5B59F-30E2-48A7-BA00-DA5D71E1FBD8}" type="presParOf" srcId="{76C0904C-9005-46EB-9252-B77B5030C094}" destId="{22136F38-4729-4997-814B-24C3B0BAA2B8}"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4A8EB6C-E57F-4211-B873-DF6634421C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B467CE0-0B7A-4882-9031-09D949BE40D0}">
      <dgm:prSet phldrT="[Text]"/>
      <dgm:spPr>
        <a:solidFill>
          <a:srgbClr val="00B050"/>
        </a:solidFill>
      </dgm:spPr>
      <dgm:t>
        <a:bodyPr/>
        <a:lstStyle/>
        <a:p>
          <a:r>
            <a:rPr lang="en-GB" noProof="0" dirty="0">
              <a:latin typeface="Arial" panose="020B0604020202020204" pitchFamily="34" charset="0"/>
              <a:cs typeface="Arial" panose="020B0604020202020204" pitchFamily="34" charset="0"/>
            </a:rPr>
            <a:t>Marketing/ Promotion</a:t>
          </a:r>
          <a:endParaRPr lang="en-US" dirty="0"/>
        </a:p>
      </dgm:t>
    </dgm:pt>
    <dgm:pt modelId="{68F8AFAC-1930-4465-A8FA-A7BE3FF4BAD2}" type="parTrans" cxnId="{E4C3A726-A7D3-40BA-AE0F-F61C6E78BDF1}">
      <dgm:prSet/>
      <dgm:spPr/>
      <dgm:t>
        <a:bodyPr/>
        <a:lstStyle/>
        <a:p>
          <a:endParaRPr lang="en-US"/>
        </a:p>
      </dgm:t>
    </dgm:pt>
    <dgm:pt modelId="{48978FE5-AB5D-49DE-A40A-3E6B111E9785}" type="sibTrans" cxnId="{E4C3A726-A7D3-40BA-AE0F-F61C6E78BDF1}">
      <dgm:prSet/>
      <dgm:spPr/>
      <dgm:t>
        <a:bodyPr/>
        <a:lstStyle/>
        <a:p>
          <a:endParaRPr lang="en-US"/>
        </a:p>
      </dgm:t>
    </dgm:pt>
    <dgm:pt modelId="{5E23D2FC-5652-4B65-B379-41B53C917945}">
      <dgm:prSet phldrT="[Text]"/>
      <dgm:spPr>
        <a:solidFill>
          <a:srgbClr val="00B050"/>
        </a:solidFill>
      </dgm:spPr>
      <dgm:t>
        <a:bodyPr/>
        <a:lstStyle/>
        <a:p>
          <a:r>
            <a:rPr lang="en-GB" noProof="0" dirty="0">
              <a:latin typeface="Arial" panose="020B0604020202020204" pitchFamily="34" charset="0"/>
              <a:cs typeface="Arial" panose="020B0604020202020204" pitchFamily="34" charset="0"/>
            </a:rPr>
            <a:t>Capacity development</a:t>
          </a:r>
          <a:endParaRPr lang="en-US" dirty="0"/>
        </a:p>
      </dgm:t>
    </dgm:pt>
    <dgm:pt modelId="{1A5ADB91-8C5D-4987-8A4D-1F4B629D170C}" type="parTrans" cxnId="{9E9E7541-6501-42F5-A975-5B218684399D}">
      <dgm:prSet/>
      <dgm:spPr/>
      <dgm:t>
        <a:bodyPr/>
        <a:lstStyle/>
        <a:p>
          <a:endParaRPr lang="en-US"/>
        </a:p>
      </dgm:t>
    </dgm:pt>
    <dgm:pt modelId="{3B2CCF59-8DC1-42A2-8A99-0E4517C2F940}" type="sibTrans" cxnId="{9E9E7541-6501-42F5-A975-5B218684399D}">
      <dgm:prSet/>
      <dgm:spPr/>
      <dgm:t>
        <a:bodyPr/>
        <a:lstStyle/>
        <a:p>
          <a:endParaRPr lang="en-US"/>
        </a:p>
      </dgm:t>
    </dgm:pt>
    <dgm:pt modelId="{CE23DEE5-B924-4E6B-9E13-D84DC2FCA977}">
      <dgm:prSet phldrT="[Text]"/>
      <dgm:spPr>
        <a:solidFill>
          <a:srgbClr val="00B050"/>
        </a:solidFill>
      </dgm:spPr>
      <dgm:t>
        <a:bodyPr/>
        <a:lstStyle/>
        <a:p>
          <a:r>
            <a:rPr lang="en-GB" noProof="0" dirty="0">
              <a:latin typeface="Arial" panose="020B0604020202020204" pitchFamily="34" charset="0"/>
              <a:cs typeface="Arial" panose="020B0604020202020204" pitchFamily="34" charset="0"/>
            </a:rPr>
            <a:t>Adoption of quality standards</a:t>
          </a:r>
          <a:endParaRPr lang="en-US" dirty="0"/>
        </a:p>
      </dgm:t>
    </dgm:pt>
    <dgm:pt modelId="{4F627FDF-6C79-4C2B-BB8B-5E5410D2B72F}" type="parTrans" cxnId="{29D5FDCE-33AA-4CBC-93AD-5B2AF206909D}">
      <dgm:prSet/>
      <dgm:spPr/>
      <dgm:t>
        <a:bodyPr/>
        <a:lstStyle/>
        <a:p>
          <a:endParaRPr lang="en-US"/>
        </a:p>
      </dgm:t>
    </dgm:pt>
    <dgm:pt modelId="{133F4807-58AA-49B0-83FB-72D2C8A32A51}" type="sibTrans" cxnId="{29D5FDCE-33AA-4CBC-93AD-5B2AF206909D}">
      <dgm:prSet/>
      <dgm:spPr/>
      <dgm:t>
        <a:bodyPr/>
        <a:lstStyle/>
        <a:p>
          <a:endParaRPr lang="en-US"/>
        </a:p>
      </dgm:t>
    </dgm:pt>
    <dgm:pt modelId="{49C7BE87-CE72-4CB7-B01A-D72F9E6315B5}">
      <dgm:prSet/>
      <dgm:spPr>
        <a:solidFill>
          <a:srgbClr val="00B050"/>
        </a:solidFill>
      </dgm:spPr>
      <dgm:t>
        <a:bodyPr/>
        <a:lstStyle/>
        <a:p>
          <a:r>
            <a:rPr lang="en-GB" noProof="0" dirty="0">
              <a:latin typeface="Arial" panose="020B0604020202020204" pitchFamily="34" charset="0"/>
              <a:cs typeface="Arial" panose="020B0604020202020204" pitchFamily="34" charset="0"/>
            </a:rPr>
            <a:t>Development of new products and services</a:t>
          </a:r>
        </a:p>
      </dgm:t>
    </dgm:pt>
    <dgm:pt modelId="{8E0D567D-0D62-4E74-AA86-3C5E6C6E8A0B}" type="parTrans" cxnId="{A5C7B15B-AA3E-432E-88A2-09FA931D1DCE}">
      <dgm:prSet/>
      <dgm:spPr/>
      <dgm:t>
        <a:bodyPr/>
        <a:lstStyle/>
        <a:p>
          <a:endParaRPr lang="en-US"/>
        </a:p>
      </dgm:t>
    </dgm:pt>
    <dgm:pt modelId="{F0865275-21F5-46B0-8EF0-E0AC1C5F3982}" type="sibTrans" cxnId="{A5C7B15B-AA3E-432E-88A2-09FA931D1DCE}">
      <dgm:prSet/>
      <dgm:spPr/>
      <dgm:t>
        <a:bodyPr/>
        <a:lstStyle/>
        <a:p>
          <a:endParaRPr lang="en-US"/>
        </a:p>
      </dgm:t>
    </dgm:pt>
    <dgm:pt modelId="{ACD29B59-C042-4DB1-A4E1-D39AED54A395}">
      <dgm:prSet/>
      <dgm:spPr>
        <a:solidFill>
          <a:srgbClr val="00B050"/>
        </a:solidFill>
      </dgm:spPr>
      <dgm:t>
        <a:bodyPr/>
        <a:lstStyle/>
        <a:p>
          <a:r>
            <a:rPr lang="en-GB" noProof="0">
              <a:latin typeface="Arial" panose="020B0604020202020204" pitchFamily="34" charset="0"/>
              <a:cs typeface="Arial" panose="020B0604020202020204" pitchFamily="34" charset="0"/>
            </a:rPr>
            <a:t>Networking</a:t>
          </a:r>
          <a:endParaRPr lang="en-US"/>
        </a:p>
      </dgm:t>
    </dgm:pt>
    <dgm:pt modelId="{D3558543-F625-436F-84F0-BEFFED58D795}" type="parTrans" cxnId="{D36A1F61-EFFD-49FD-AB24-083E687240D8}">
      <dgm:prSet/>
      <dgm:spPr/>
      <dgm:t>
        <a:bodyPr/>
        <a:lstStyle/>
        <a:p>
          <a:endParaRPr lang="en-US"/>
        </a:p>
      </dgm:t>
    </dgm:pt>
    <dgm:pt modelId="{1325411A-3226-4C51-A34D-83195EEA4E7F}" type="sibTrans" cxnId="{D36A1F61-EFFD-49FD-AB24-083E687240D8}">
      <dgm:prSet/>
      <dgm:spPr/>
      <dgm:t>
        <a:bodyPr/>
        <a:lstStyle/>
        <a:p>
          <a:endParaRPr lang="en-US"/>
        </a:p>
      </dgm:t>
    </dgm:pt>
    <dgm:pt modelId="{66079617-9725-4982-8352-DEAD3FEAC491}" type="pres">
      <dgm:prSet presAssocID="{34A8EB6C-E57F-4211-B873-DF6634421C16}" presName="linear" presStyleCnt="0">
        <dgm:presLayoutVars>
          <dgm:dir/>
          <dgm:animLvl val="lvl"/>
          <dgm:resizeHandles val="exact"/>
        </dgm:presLayoutVars>
      </dgm:prSet>
      <dgm:spPr/>
    </dgm:pt>
    <dgm:pt modelId="{FF22B2C1-F073-47FD-9158-1E99253E4CDB}" type="pres">
      <dgm:prSet presAssocID="{4B467CE0-0B7A-4882-9031-09D949BE40D0}" presName="parentLin" presStyleCnt="0"/>
      <dgm:spPr/>
    </dgm:pt>
    <dgm:pt modelId="{6F23A2DE-950F-4278-8A66-BF268B60FC17}" type="pres">
      <dgm:prSet presAssocID="{4B467CE0-0B7A-4882-9031-09D949BE40D0}" presName="parentLeftMargin" presStyleLbl="node1" presStyleIdx="0" presStyleCnt="5"/>
      <dgm:spPr/>
    </dgm:pt>
    <dgm:pt modelId="{6ED6D323-302F-4736-83A1-DF05712F1F56}" type="pres">
      <dgm:prSet presAssocID="{4B467CE0-0B7A-4882-9031-09D949BE40D0}" presName="parentText" presStyleLbl="node1" presStyleIdx="0" presStyleCnt="5">
        <dgm:presLayoutVars>
          <dgm:chMax val="0"/>
          <dgm:bulletEnabled val="1"/>
        </dgm:presLayoutVars>
      </dgm:prSet>
      <dgm:spPr/>
    </dgm:pt>
    <dgm:pt modelId="{6053ED1F-FAB2-42DD-AF9F-3667EC15C9B0}" type="pres">
      <dgm:prSet presAssocID="{4B467CE0-0B7A-4882-9031-09D949BE40D0}" presName="negativeSpace" presStyleCnt="0"/>
      <dgm:spPr/>
    </dgm:pt>
    <dgm:pt modelId="{5545E9D4-1B72-4AB1-ABE3-EFBD8DCAE868}" type="pres">
      <dgm:prSet presAssocID="{4B467CE0-0B7A-4882-9031-09D949BE40D0}" presName="childText" presStyleLbl="conFgAcc1" presStyleIdx="0" presStyleCnt="5">
        <dgm:presLayoutVars>
          <dgm:bulletEnabled val="1"/>
        </dgm:presLayoutVars>
      </dgm:prSet>
      <dgm:spPr/>
    </dgm:pt>
    <dgm:pt modelId="{95DD949F-9824-4B76-8882-C00E7793ACAA}" type="pres">
      <dgm:prSet presAssocID="{48978FE5-AB5D-49DE-A40A-3E6B111E9785}" presName="spaceBetweenRectangles" presStyleCnt="0"/>
      <dgm:spPr/>
    </dgm:pt>
    <dgm:pt modelId="{9DAA67E3-F27F-4BEC-BB7B-9E9C65A66647}" type="pres">
      <dgm:prSet presAssocID="{5E23D2FC-5652-4B65-B379-41B53C917945}" presName="parentLin" presStyleCnt="0"/>
      <dgm:spPr/>
    </dgm:pt>
    <dgm:pt modelId="{301F250A-8562-42F4-954D-310F508FDEB2}" type="pres">
      <dgm:prSet presAssocID="{5E23D2FC-5652-4B65-B379-41B53C917945}" presName="parentLeftMargin" presStyleLbl="node1" presStyleIdx="0" presStyleCnt="5"/>
      <dgm:spPr/>
    </dgm:pt>
    <dgm:pt modelId="{AC776FDF-4C20-4C74-A775-C11D4D6A5CAC}" type="pres">
      <dgm:prSet presAssocID="{5E23D2FC-5652-4B65-B379-41B53C917945}" presName="parentText" presStyleLbl="node1" presStyleIdx="1" presStyleCnt="5">
        <dgm:presLayoutVars>
          <dgm:chMax val="0"/>
          <dgm:bulletEnabled val="1"/>
        </dgm:presLayoutVars>
      </dgm:prSet>
      <dgm:spPr/>
    </dgm:pt>
    <dgm:pt modelId="{2B81B9B9-2D77-4B8F-972A-1795BA574F83}" type="pres">
      <dgm:prSet presAssocID="{5E23D2FC-5652-4B65-B379-41B53C917945}" presName="negativeSpace" presStyleCnt="0"/>
      <dgm:spPr/>
    </dgm:pt>
    <dgm:pt modelId="{DB4D98D5-2633-4485-8B74-19CDB7E37CA1}" type="pres">
      <dgm:prSet presAssocID="{5E23D2FC-5652-4B65-B379-41B53C917945}" presName="childText" presStyleLbl="conFgAcc1" presStyleIdx="1" presStyleCnt="5">
        <dgm:presLayoutVars>
          <dgm:bulletEnabled val="1"/>
        </dgm:presLayoutVars>
      </dgm:prSet>
      <dgm:spPr/>
    </dgm:pt>
    <dgm:pt modelId="{9E650054-B438-498F-91E8-6EBEE82545C1}" type="pres">
      <dgm:prSet presAssocID="{3B2CCF59-8DC1-42A2-8A99-0E4517C2F940}" presName="spaceBetweenRectangles" presStyleCnt="0"/>
      <dgm:spPr/>
    </dgm:pt>
    <dgm:pt modelId="{E9C71719-0B7F-401E-A133-C6407EDA8138}" type="pres">
      <dgm:prSet presAssocID="{CE23DEE5-B924-4E6B-9E13-D84DC2FCA977}" presName="parentLin" presStyleCnt="0"/>
      <dgm:spPr/>
    </dgm:pt>
    <dgm:pt modelId="{0B40A7DA-2044-4732-BEA8-5812B90B4538}" type="pres">
      <dgm:prSet presAssocID="{CE23DEE5-B924-4E6B-9E13-D84DC2FCA977}" presName="parentLeftMargin" presStyleLbl="node1" presStyleIdx="1" presStyleCnt="5"/>
      <dgm:spPr/>
    </dgm:pt>
    <dgm:pt modelId="{7DAC069D-0A39-4D10-B7F2-E97C78DC8DD8}" type="pres">
      <dgm:prSet presAssocID="{CE23DEE5-B924-4E6B-9E13-D84DC2FCA977}" presName="parentText" presStyleLbl="node1" presStyleIdx="2" presStyleCnt="5">
        <dgm:presLayoutVars>
          <dgm:chMax val="0"/>
          <dgm:bulletEnabled val="1"/>
        </dgm:presLayoutVars>
      </dgm:prSet>
      <dgm:spPr/>
    </dgm:pt>
    <dgm:pt modelId="{9AD7AE36-C710-4620-B4D7-E0C2EEFCE143}" type="pres">
      <dgm:prSet presAssocID="{CE23DEE5-B924-4E6B-9E13-D84DC2FCA977}" presName="negativeSpace" presStyleCnt="0"/>
      <dgm:spPr/>
    </dgm:pt>
    <dgm:pt modelId="{A3D0789F-E5CE-421C-9859-590DE56CF67B}" type="pres">
      <dgm:prSet presAssocID="{CE23DEE5-B924-4E6B-9E13-D84DC2FCA977}" presName="childText" presStyleLbl="conFgAcc1" presStyleIdx="2" presStyleCnt="5">
        <dgm:presLayoutVars>
          <dgm:bulletEnabled val="1"/>
        </dgm:presLayoutVars>
      </dgm:prSet>
      <dgm:spPr/>
    </dgm:pt>
    <dgm:pt modelId="{B5171DA5-0062-4F57-BDCF-2A9E8512A2D0}" type="pres">
      <dgm:prSet presAssocID="{133F4807-58AA-49B0-83FB-72D2C8A32A51}" presName="spaceBetweenRectangles" presStyleCnt="0"/>
      <dgm:spPr/>
    </dgm:pt>
    <dgm:pt modelId="{E520DE45-F787-469B-B26C-04C9BBD55F50}" type="pres">
      <dgm:prSet presAssocID="{49C7BE87-CE72-4CB7-B01A-D72F9E6315B5}" presName="parentLin" presStyleCnt="0"/>
      <dgm:spPr/>
    </dgm:pt>
    <dgm:pt modelId="{EDA89999-7C18-4F70-989B-7BFD9215E9DA}" type="pres">
      <dgm:prSet presAssocID="{49C7BE87-CE72-4CB7-B01A-D72F9E6315B5}" presName="parentLeftMargin" presStyleLbl="node1" presStyleIdx="2" presStyleCnt="5"/>
      <dgm:spPr/>
    </dgm:pt>
    <dgm:pt modelId="{EFB34647-542C-44A3-BA1F-967987251E4F}" type="pres">
      <dgm:prSet presAssocID="{49C7BE87-CE72-4CB7-B01A-D72F9E6315B5}" presName="parentText" presStyleLbl="node1" presStyleIdx="3" presStyleCnt="5">
        <dgm:presLayoutVars>
          <dgm:chMax val="0"/>
          <dgm:bulletEnabled val="1"/>
        </dgm:presLayoutVars>
      </dgm:prSet>
      <dgm:spPr/>
    </dgm:pt>
    <dgm:pt modelId="{4798B8EC-D30B-4E20-A8D8-999CE51CF2CD}" type="pres">
      <dgm:prSet presAssocID="{49C7BE87-CE72-4CB7-B01A-D72F9E6315B5}" presName="negativeSpace" presStyleCnt="0"/>
      <dgm:spPr/>
    </dgm:pt>
    <dgm:pt modelId="{94992F0C-D701-437B-A44F-74E92FA36E76}" type="pres">
      <dgm:prSet presAssocID="{49C7BE87-CE72-4CB7-B01A-D72F9E6315B5}" presName="childText" presStyleLbl="conFgAcc1" presStyleIdx="3" presStyleCnt="5">
        <dgm:presLayoutVars>
          <dgm:bulletEnabled val="1"/>
        </dgm:presLayoutVars>
      </dgm:prSet>
      <dgm:spPr/>
    </dgm:pt>
    <dgm:pt modelId="{5A4C3B3D-86F8-44BA-B4DA-23506723525F}" type="pres">
      <dgm:prSet presAssocID="{F0865275-21F5-46B0-8EF0-E0AC1C5F3982}" presName="spaceBetweenRectangles" presStyleCnt="0"/>
      <dgm:spPr/>
    </dgm:pt>
    <dgm:pt modelId="{D40AB8D7-9698-49CD-A2D6-AA217713F6C5}" type="pres">
      <dgm:prSet presAssocID="{ACD29B59-C042-4DB1-A4E1-D39AED54A395}" presName="parentLin" presStyleCnt="0"/>
      <dgm:spPr/>
    </dgm:pt>
    <dgm:pt modelId="{3B108FC2-FF22-4584-A832-CFEE2F413521}" type="pres">
      <dgm:prSet presAssocID="{ACD29B59-C042-4DB1-A4E1-D39AED54A395}" presName="parentLeftMargin" presStyleLbl="node1" presStyleIdx="3" presStyleCnt="5"/>
      <dgm:spPr/>
    </dgm:pt>
    <dgm:pt modelId="{ABE766CA-05BC-4606-AF6E-2FE8C46AFD89}" type="pres">
      <dgm:prSet presAssocID="{ACD29B59-C042-4DB1-A4E1-D39AED54A395}" presName="parentText" presStyleLbl="node1" presStyleIdx="4" presStyleCnt="5">
        <dgm:presLayoutVars>
          <dgm:chMax val="0"/>
          <dgm:bulletEnabled val="1"/>
        </dgm:presLayoutVars>
      </dgm:prSet>
      <dgm:spPr/>
    </dgm:pt>
    <dgm:pt modelId="{223ECF58-4B8A-46F9-A884-0F4A32E3C105}" type="pres">
      <dgm:prSet presAssocID="{ACD29B59-C042-4DB1-A4E1-D39AED54A395}" presName="negativeSpace" presStyleCnt="0"/>
      <dgm:spPr/>
    </dgm:pt>
    <dgm:pt modelId="{AB89BBE7-B2BE-42B5-B89C-B3EBE616C010}" type="pres">
      <dgm:prSet presAssocID="{ACD29B59-C042-4DB1-A4E1-D39AED54A395}" presName="childText" presStyleLbl="conFgAcc1" presStyleIdx="4" presStyleCnt="5">
        <dgm:presLayoutVars>
          <dgm:bulletEnabled val="1"/>
        </dgm:presLayoutVars>
      </dgm:prSet>
      <dgm:spPr/>
    </dgm:pt>
  </dgm:ptLst>
  <dgm:cxnLst>
    <dgm:cxn modelId="{960A4F01-C114-420A-BE17-49D4FCFC8DD9}" type="presOf" srcId="{5E23D2FC-5652-4B65-B379-41B53C917945}" destId="{AC776FDF-4C20-4C74-A775-C11D4D6A5CAC}" srcOrd="1" destOrd="0" presId="urn:microsoft.com/office/officeart/2005/8/layout/list1"/>
    <dgm:cxn modelId="{3772920F-4DEE-44F0-9B82-C4957AE753E9}" type="presOf" srcId="{34A8EB6C-E57F-4211-B873-DF6634421C16}" destId="{66079617-9725-4982-8352-DEAD3FEAC491}" srcOrd="0" destOrd="0" presId="urn:microsoft.com/office/officeart/2005/8/layout/list1"/>
    <dgm:cxn modelId="{C9C9B51B-F4DA-4195-9C96-F28194C21DBE}" type="presOf" srcId="{4B467CE0-0B7A-4882-9031-09D949BE40D0}" destId="{6ED6D323-302F-4736-83A1-DF05712F1F56}" srcOrd="1" destOrd="0" presId="urn:microsoft.com/office/officeart/2005/8/layout/list1"/>
    <dgm:cxn modelId="{E4C3A726-A7D3-40BA-AE0F-F61C6E78BDF1}" srcId="{34A8EB6C-E57F-4211-B873-DF6634421C16}" destId="{4B467CE0-0B7A-4882-9031-09D949BE40D0}" srcOrd="0" destOrd="0" parTransId="{68F8AFAC-1930-4465-A8FA-A7BE3FF4BAD2}" sibTransId="{48978FE5-AB5D-49DE-A40A-3E6B111E9785}"/>
    <dgm:cxn modelId="{4F02133B-1E3A-4789-9E85-A72B5358EC19}" type="presOf" srcId="{49C7BE87-CE72-4CB7-B01A-D72F9E6315B5}" destId="{EDA89999-7C18-4F70-989B-7BFD9215E9DA}" srcOrd="0" destOrd="0" presId="urn:microsoft.com/office/officeart/2005/8/layout/list1"/>
    <dgm:cxn modelId="{A5C7B15B-AA3E-432E-88A2-09FA931D1DCE}" srcId="{34A8EB6C-E57F-4211-B873-DF6634421C16}" destId="{49C7BE87-CE72-4CB7-B01A-D72F9E6315B5}" srcOrd="3" destOrd="0" parTransId="{8E0D567D-0D62-4E74-AA86-3C5E6C6E8A0B}" sibTransId="{F0865275-21F5-46B0-8EF0-E0AC1C5F3982}"/>
    <dgm:cxn modelId="{D36A1F61-EFFD-49FD-AB24-083E687240D8}" srcId="{34A8EB6C-E57F-4211-B873-DF6634421C16}" destId="{ACD29B59-C042-4DB1-A4E1-D39AED54A395}" srcOrd="4" destOrd="0" parTransId="{D3558543-F625-436F-84F0-BEFFED58D795}" sibTransId="{1325411A-3226-4C51-A34D-83195EEA4E7F}"/>
    <dgm:cxn modelId="{9E9E7541-6501-42F5-A975-5B218684399D}" srcId="{34A8EB6C-E57F-4211-B873-DF6634421C16}" destId="{5E23D2FC-5652-4B65-B379-41B53C917945}" srcOrd="1" destOrd="0" parTransId="{1A5ADB91-8C5D-4987-8A4D-1F4B629D170C}" sibTransId="{3B2CCF59-8DC1-42A2-8A99-0E4517C2F940}"/>
    <dgm:cxn modelId="{A94BA342-87CF-4D05-B6F5-E981334FEEB0}" type="presOf" srcId="{ACD29B59-C042-4DB1-A4E1-D39AED54A395}" destId="{3B108FC2-FF22-4584-A832-CFEE2F413521}" srcOrd="0" destOrd="0" presId="urn:microsoft.com/office/officeart/2005/8/layout/list1"/>
    <dgm:cxn modelId="{7656F578-3F21-4876-9F86-D34D5303657E}" type="presOf" srcId="{49C7BE87-CE72-4CB7-B01A-D72F9E6315B5}" destId="{EFB34647-542C-44A3-BA1F-967987251E4F}" srcOrd="1" destOrd="0" presId="urn:microsoft.com/office/officeart/2005/8/layout/list1"/>
    <dgm:cxn modelId="{086E777F-599D-4403-B233-4A8389C1FFC6}" type="presOf" srcId="{CE23DEE5-B924-4E6B-9E13-D84DC2FCA977}" destId="{7DAC069D-0A39-4D10-B7F2-E97C78DC8DD8}" srcOrd="1" destOrd="0" presId="urn:microsoft.com/office/officeart/2005/8/layout/list1"/>
    <dgm:cxn modelId="{C40ED882-930F-4DD9-9D74-25F3135C268E}" type="presOf" srcId="{5E23D2FC-5652-4B65-B379-41B53C917945}" destId="{301F250A-8562-42F4-954D-310F508FDEB2}" srcOrd="0" destOrd="0" presId="urn:microsoft.com/office/officeart/2005/8/layout/list1"/>
    <dgm:cxn modelId="{471C2CC8-BBF0-48DA-98EC-BD3FD8DAB17F}" type="presOf" srcId="{ACD29B59-C042-4DB1-A4E1-D39AED54A395}" destId="{ABE766CA-05BC-4606-AF6E-2FE8C46AFD89}" srcOrd="1" destOrd="0" presId="urn:microsoft.com/office/officeart/2005/8/layout/list1"/>
    <dgm:cxn modelId="{29D5FDCE-33AA-4CBC-93AD-5B2AF206909D}" srcId="{34A8EB6C-E57F-4211-B873-DF6634421C16}" destId="{CE23DEE5-B924-4E6B-9E13-D84DC2FCA977}" srcOrd="2" destOrd="0" parTransId="{4F627FDF-6C79-4C2B-BB8B-5E5410D2B72F}" sibTransId="{133F4807-58AA-49B0-83FB-72D2C8A32A51}"/>
    <dgm:cxn modelId="{8F2255E1-291F-4709-9284-72343E6BBD9F}" type="presOf" srcId="{4B467CE0-0B7A-4882-9031-09D949BE40D0}" destId="{6F23A2DE-950F-4278-8A66-BF268B60FC17}" srcOrd="0" destOrd="0" presId="urn:microsoft.com/office/officeart/2005/8/layout/list1"/>
    <dgm:cxn modelId="{BA7DFAEA-800B-4352-A27D-81EBC8836C3E}" type="presOf" srcId="{CE23DEE5-B924-4E6B-9E13-D84DC2FCA977}" destId="{0B40A7DA-2044-4732-BEA8-5812B90B4538}" srcOrd="0" destOrd="0" presId="urn:microsoft.com/office/officeart/2005/8/layout/list1"/>
    <dgm:cxn modelId="{FD471313-E31A-47AF-A960-31BCD3084F58}" type="presParOf" srcId="{66079617-9725-4982-8352-DEAD3FEAC491}" destId="{FF22B2C1-F073-47FD-9158-1E99253E4CDB}" srcOrd="0" destOrd="0" presId="urn:microsoft.com/office/officeart/2005/8/layout/list1"/>
    <dgm:cxn modelId="{69533AF6-297A-4255-838B-3C8BDDA324AA}" type="presParOf" srcId="{FF22B2C1-F073-47FD-9158-1E99253E4CDB}" destId="{6F23A2DE-950F-4278-8A66-BF268B60FC17}" srcOrd="0" destOrd="0" presId="urn:microsoft.com/office/officeart/2005/8/layout/list1"/>
    <dgm:cxn modelId="{B9D7F23A-C0AE-46DD-B24E-C3442188D474}" type="presParOf" srcId="{FF22B2C1-F073-47FD-9158-1E99253E4CDB}" destId="{6ED6D323-302F-4736-83A1-DF05712F1F56}" srcOrd="1" destOrd="0" presId="urn:microsoft.com/office/officeart/2005/8/layout/list1"/>
    <dgm:cxn modelId="{AD9BF067-FF92-4BF8-8D3E-6E65A3EC7ACB}" type="presParOf" srcId="{66079617-9725-4982-8352-DEAD3FEAC491}" destId="{6053ED1F-FAB2-42DD-AF9F-3667EC15C9B0}" srcOrd="1" destOrd="0" presId="urn:microsoft.com/office/officeart/2005/8/layout/list1"/>
    <dgm:cxn modelId="{837BB397-6895-4D68-9232-E3D037A8AD05}" type="presParOf" srcId="{66079617-9725-4982-8352-DEAD3FEAC491}" destId="{5545E9D4-1B72-4AB1-ABE3-EFBD8DCAE868}" srcOrd="2" destOrd="0" presId="urn:microsoft.com/office/officeart/2005/8/layout/list1"/>
    <dgm:cxn modelId="{ADAEBE1C-33E3-457C-9CE0-0208CBF1FC93}" type="presParOf" srcId="{66079617-9725-4982-8352-DEAD3FEAC491}" destId="{95DD949F-9824-4B76-8882-C00E7793ACAA}" srcOrd="3" destOrd="0" presId="urn:microsoft.com/office/officeart/2005/8/layout/list1"/>
    <dgm:cxn modelId="{1E24D9DE-C4D2-4F9E-A18A-20D31AF93B2B}" type="presParOf" srcId="{66079617-9725-4982-8352-DEAD3FEAC491}" destId="{9DAA67E3-F27F-4BEC-BB7B-9E9C65A66647}" srcOrd="4" destOrd="0" presId="urn:microsoft.com/office/officeart/2005/8/layout/list1"/>
    <dgm:cxn modelId="{809BB17A-CFDA-4F21-9361-0ACD213B348D}" type="presParOf" srcId="{9DAA67E3-F27F-4BEC-BB7B-9E9C65A66647}" destId="{301F250A-8562-42F4-954D-310F508FDEB2}" srcOrd="0" destOrd="0" presId="urn:microsoft.com/office/officeart/2005/8/layout/list1"/>
    <dgm:cxn modelId="{F9B2F8CE-3CF1-4154-BA79-3B5479C46BA2}" type="presParOf" srcId="{9DAA67E3-F27F-4BEC-BB7B-9E9C65A66647}" destId="{AC776FDF-4C20-4C74-A775-C11D4D6A5CAC}" srcOrd="1" destOrd="0" presId="urn:microsoft.com/office/officeart/2005/8/layout/list1"/>
    <dgm:cxn modelId="{28CD9366-810C-4827-803E-97DC163646E7}" type="presParOf" srcId="{66079617-9725-4982-8352-DEAD3FEAC491}" destId="{2B81B9B9-2D77-4B8F-972A-1795BA574F83}" srcOrd="5" destOrd="0" presId="urn:microsoft.com/office/officeart/2005/8/layout/list1"/>
    <dgm:cxn modelId="{16672392-68BF-42EC-8E6D-A0D227C8F281}" type="presParOf" srcId="{66079617-9725-4982-8352-DEAD3FEAC491}" destId="{DB4D98D5-2633-4485-8B74-19CDB7E37CA1}" srcOrd="6" destOrd="0" presId="urn:microsoft.com/office/officeart/2005/8/layout/list1"/>
    <dgm:cxn modelId="{2F9EDB56-D8ED-475D-85E8-795966836235}" type="presParOf" srcId="{66079617-9725-4982-8352-DEAD3FEAC491}" destId="{9E650054-B438-498F-91E8-6EBEE82545C1}" srcOrd="7" destOrd="0" presId="urn:microsoft.com/office/officeart/2005/8/layout/list1"/>
    <dgm:cxn modelId="{078870FE-6639-4955-8274-CE51B5137BBB}" type="presParOf" srcId="{66079617-9725-4982-8352-DEAD3FEAC491}" destId="{E9C71719-0B7F-401E-A133-C6407EDA8138}" srcOrd="8" destOrd="0" presId="urn:microsoft.com/office/officeart/2005/8/layout/list1"/>
    <dgm:cxn modelId="{13A07850-B788-4AF3-BB72-979D6F8AFD58}" type="presParOf" srcId="{E9C71719-0B7F-401E-A133-C6407EDA8138}" destId="{0B40A7DA-2044-4732-BEA8-5812B90B4538}" srcOrd="0" destOrd="0" presId="urn:microsoft.com/office/officeart/2005/8/layout/list1"/>
    <dgm:cxn modelId="{16B30081-6670-4490-A0D3-5B691BA2B8A6}" type="presParOf" srcId="{E9C71719-0B7F-401E-A133-C6407EDA8138}" destId="{7DAC069D-0A39-4D10-B7F2-E97C78DC8DD8}" srcOrd="1" destOrd="0" presId="urn:microsoft.com/office/officeart/2005/8/layout/list1"/>
    <dgm:cxn modelId="{0F0881F6-DADD-452A-AD67-B938331688A9}" type="presParOf" srcId="{66079617-9725-4982-8352-DEAD3FEAC491}" destId="{9AD7AE36-C710-4620-B4D7-E0C2EEFCE143}" srcOrd="9" destOrd="0" presId="urn:microsoft.com/office/officeart/2005/8/layout/list1"/>
    <dgm:cxn modelId="{5B626FE6-1855-4C31-8144-5CAC1ABCE457}" type="presParOf" srcId="{66079617-9725-4982-8352-DEAD3FEAC491}" destId="{A3D0789F-E5CE-421C-9859-590DE56CF67B}" srcOrd="10" destOrd="0" presId="urn:microsoft.com/office/officeart/2005/8/layout/list1"/>
    <dgm:cxn modelId="{B8EB1C8E-F2B1-4995-8432-1A59473E659E}" type="presParOf" srcId="{66079617-9725-4982-8352-DEAD3FEAC491}" destId="{B5171DA5-0062-4F57-BDCF-2A9E8512A2D0}" srcOrd="11" destOrd="0" presId="urn:microsoft.com/office/officeart/2005/8/layout/list1"/>
    <dgm:cxn modelId="{D5DA769E-9599-4AC0-99F3-EF58DF97A9AE}" type="presParOf" srcId="{66079617-9725-4982-8352-DEAD3FEAC491}" destId="{E520DE45-F787-469B-B26C-04C9BBD55F50}" srcOrd="12" destOrd="0" presId="urn:microsoft.com/office/officeart/2005/8/layout/list1"/>
    <dgm:cxn modelId="{964B0F62-E786-4D56-96BC-D4C629F760FE}" type="presParOf" srcId="{E520DE45-F787-469B-B26C-04C9BBD55F50}" destId="{EDA89999-7C18-4F70-989B-7BFD9215E9DA}" srcOrd="0" destOrd="0" presId="urn:microsoft.com/office/officeart/2005/8/layout/list1"/>
    <dgm:cxn modelId="{A86BD227-5BB3-4660-8FBA-ADD495B9CE79}" type="presParOf" srcId="{E520DE45-F787-469B-B26C-04C9BBD55F50}" destId="{EFB34647-542C-44A3-BA1F-967987251E4F}" srcOrd="1" destOrd="0" presId="urn:microsoft.com/office/officeart/2005/8/layout/list1"/>
    <dgm:cxn modelId="{A33BE831-5CC6-4A9C-BE4E-C1F61ADFA596}" type="presParOf" srcId="{66079617-9725-4982-8352-DEAD3FEAC491}" destId="{4798B8EC-D30B-4E20-A8D8-999CE51CF2CD}" srcOrd="13" destOrd="0" presId="urn:microsoft.com/office/officeart/2005/8/layout/list1"/>
    <dgm:cxn modelId="{9D5E6E92-9890-4B42-AB4F-34DA18A18AF8}" type="presParOf" srcId="{66079617-9725-4982-8352-DEAD3FEAC491}" destId="{94992F0C-D701-437B-A44F-74E92FA36E76}" srcOrd="14" destOrd="0" presId="urn:microsoft.com/office/officeart/2005/8/layout/list1"/>
    <dgm:cxn modelId="{DFA51037-9B61-4A20-973C-64116DD2276E}" type="presParOf" srcId="{66079617-9725-4982-8352-DEAD3FEAC491}" destId="{5A4C3B3D-86F8-44BA-B4DA-23506723525F}" srcOrd="15" destOrd="0" presId="urn:microsoft.com/office/officeart/2005/8/layout/list1"/>
    <dgm:cxn modelId="{355BB5EE-6864-46E6-8C73-A2121F1C115C}" type="presParOf" srcId="{66079617-9725-4982-8352-DEAD3FEAC491}" destId="{D40AB8D7-9698-49CD-A2D6-AA217713F6C5}" srcOrd="16" destOrd="0" presId="urn:microsoft.com/office/officeart/2005/8/layout/list1"/>
    <dgm:cxn modelId="{D2619901-A705-49B8-8936-773545FDDC1B}" type="presParOf" srcId="{D40AB8D7-9698-49CD-A2D6-AA217713F6C5}" destId="{3B108FC2-FF22-4584-A832-CFEE2F413521}" srcOrd="0" destOrd="0" presId="urn:microsoft.com/office/officeart/2005/8/layout/list1"/>
    <dgm:cxn modelId="{9B2853CE-4F6A-4C1F-B12E-55EA30DC0FF8}" type="presParOf" srcId="{D40AB8D7-9698-49CD-A2D6-AA217713F6C5}" destId="{ABE766CA-05BC-4606-AF6E-2FE8C46AFD89}" srcOrd="1" destOrd="0" presId="urn:microsoft.com/office/officeart/2005/8/layout/list1"/>
    <dgm:cxn modelId="{7A62E980-B7B4-4DA1-869C-D8A47A2D9F4C}" type="presParOf" srcId="{66079617-9725-4982-8352-DEAD3FEAC491}" destId="{223ECF58-4B8A-46F9-A884-0F4A32E3C105}" srcOrd="17" destOrd="0" presId="urn:microsoft.com/office/officeart/2005/8/layout/list1"/>
    <dgm:cxn modelId="{5848F004-C5E0-481A-8D2F-4E10973AC52E}" type="presParOf" srcId="{66079617-9725-4982-8352-DEAD3FEAC491}" destId="{AB89BBE7-B2BE-42B5-B89C-B3EBE616C01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D6A5B0E-6B2D-4039-82C4-18BC00F118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E3D2700-E25B-4793-8E41-98E3EC05581D}">
      <dgm:prSet phldrT="[Text]"/>
      <dgm:spPr>
        <a:solidFill>
          <a:srgbClr val="FFC000"/>
        </a:solidFill>
      </dgm:spPr>
      <dgm:t>
        <a:bodyPr/>
        <a:lstStyle/>
        <a:p>
          <a:r>
            <a:rPr lang="en-GB" b="1" noProof="0" dirty="0">
              <a:latin typeface="Arial" panose="020B0604020202020204" pitchFamily="34" charset="0"/>
              <a:cs typeface="Arial" panose="020B0604020202020204" pitchFamily="34" charset="0"/>
            </a:rPr>
            <a:t>Area</a:t>
          </a:r>
        </a:p>
      </dgm:t>
    </dgm:pt>
    <dgm:pt modelId="{8F887BEE-89FA-49F5-A0EA-9F29E235BAC4}" type="parTrans" cxnId="{08FC253A-75EA-4B31-8D19-6675DFA9A259}">
      <dgm:prSet/>
      <dgm:spPr/>
      <dgm:t>
        <a:bodyPr/>
        <a:lstStyle/>
        <a:p>
          <a:endParaRPr lang="en-GB" noProof="0" dirty="0">
            <a:latin typeface="Arial" panose="020B0604020202020204" pitchFamily="34" charset="0"/>
            <a:cs typeface="Arial" panose="020B0604020202020204" pitchFamily="34" charset="0"/>
          </a:endParaRPr>
        </a:p>
      </dgm:t>
    </dgm:pt>
    <dgm:pt modelId="{8BFACCA7-988C-43BE-88E7-569E1380A5C3}" type="sibTrans" cxnId="{08FC253A-75EA-4B31-8D19-6675DFA9A259}">
      <dgm:prSet/>
      <dgm:spPr/>
      <dgm:t>
        <a:bodyPr/>
        <a:lstStyle/>
        <a:p>
          <a:endParaRPr lang="en-GB" noProof="0" dirty="0">
            <a:latin typeface="Arial" panose="020B0604020202020204" pitchFamily="34" charset="0"/>
            <a:cs typeface="Arial" panose="020B0604020202020204" pitchFamily="34" charset="0"/>
          </a:endParaRPr>
        </a:p>
      </dgm:t>
    </dgm:pt>
    <dgm:pt modelId="{F54E84D7-DE68-4082-96DB-B13D1B11728A}">
      <dgm:prSet phldrT="[Text]"/>
      <dgm:spPr/>
      <dgm:t>
        <a:bodyPr/>
        <a:lstStyle/>
        <a:p>
          <a:r>
            <a:rPr lang="en-GB" b="0" noProof="0" dirty="0">
              <a:latin typeface="Arial" panose="020B0604020202020204" pitchFamily="34" charset="0"/>
              <a:cs typeface="Arial" panose="020B0604020202020204" pitchFamily="34" charset="0"/>
            </a:rPr>
            <a:t>Lefke/ Lefka Township including 12 villages</a:t>
          </a:r>
          <a:endParaRPr lang="en-GB" noProof="0" dirty="0">
            <a:latin typeface="Arial" panose="020B0604020202020204" pitchFamily="34" charset="0"/>
            <a:cs typeface="Arial" panose="020B0604020202020204" pitchFamily="34" charset="0"/>
          </a:endParaRPr>
        </a:p>
      </dgm:t>
    </dgm:pt>
    <dgm:pt modelId="{416E6B4F-FA3E-48AA-8EA1-FAEC0D29E7F8}" type="parTrans" cxnId="{D53E95AD-D5AA-43C6-BA8A-D942F61F8090}">
      <dgm:prSet/>
      <dgm:spPr/>
      <dgm:t>
        <a:bodyPr/>
        <a:lstStyle/>
        <a:p>
          <a:endParaRPr lang="en-GB" noProof="0" dirty="0">
            <a:latin typeface="Arial" panose="020B0604020202020204" pitchFamily="34" charset="0"/>
            <a:cs typeface="Arial" panose="020B0604020202020204" pitchFamily="34" charset="0"/>
          </a:endParaRPr>
        </a:p>
      </dgm:t>
    </dgm:pt>
    <dgm:pt modelId="{0A7E522B-2332-4540-9399-09155D8F89C6}" type="sibTrans" cxnId="{D53E95AD-D5AA-43C6-BA8A-D942F61F8090}">
      <dgm:prSet/>
      <dgm:spPr/>
      <dgm:t>
        <a:bodyPr/>
        <a:lstStyle/>
        <a:p>
          <a:endParaRPr lang="en-GB" noProof="0" dirty="0">
            <a:latin typeface="Arial" panose="020B0604020202020204" pitchFamily="34" charset="0"/>
            <a:cs typeface="Arial" panose="020B0604020202020204" pitchFamily="34" charset="0"/>
          </a:endParaRPr>
        </a:p>
      </dgm:t>
    </dgm:pt>
    <dgm:pt modelId="{EF104DD0-0E8D-439C-942E-89A9B3BE681D}">
      <dgm:prSet phldrT="[Text]"/>
      <dgm:spPr>
        <a:solidFill>
          <a:srgbClr val="92D050"/>
        </a:solidFill>
      </dgm:spPr>
      <dgm:t>
        <a:bodyPr/>
        <a:lstStyle/>
        <a:p>
          <a:r>
            <a:rPr lang="en-GB" b="1" noProof="0" dirty="0">
              <a:latin typeface="Arial" panose="020B0604020202020204" pitchFamily="34" charset="0"/>
              <a:cs typeface="Arial" panose="020B0604020202020204" pitchFamily="34" charset="0"/>
            </a:rPr>
            <a:t>Target Group</a:t>
          </a:r>
        </a:p>
      </dgm:t>
    </dgm:pt>
    <dgm:pt modelId="{7B57E1FF-F8CA-49DB-95CB-4E797AA5B25A}" type="parTrans" cxnId="{EC36AE3A-8BC5-4C60-8E33-C1DECCA5D680}">
      <dgm:prSet/>
      <dgm:spPr/>
      <dgm:t>
        <a:bodyPr/>
        <a:lstStyle/>
        <a:p>
          <a:endParaRPr lang="en-GB" noProof="0" dirty="0">
            <a:latin typeface="Arial" panose="020B0604020202020204" pitchFamily="34" charset="0"/>
            <a:cs typeface="Arial" panose="020B0604020202020204" pitchFamily="34" charset="0"/>
          </a:endParaRPr>
        </a:p>
      </dgm:t>
    </dgm:pt>
    <dgm:pt modelId="{E8ED49D0-776A-4E69-87A2-AAC69BD80E60}" type="sibTrans" cxnId="{EC36AE3A-8BC5-4C60-8E33-C1DECCA5D680}">
      <dgm:prSet/>
      <dgm:spPr/>
      <dgm:t>
        <a:bodyPr/>
        <a:lstStyle/>
        <a:p>
          <a:endParaRPr lang="en-GB" noProof="0" dirty="0">
            <a:latin typeface="Arial" panose="020B0604020202020204" pitchFamily="34" charset="0"/>
            <a:cs typeface="Arial" panose="020B0604020202020204" pitchFamily="34" charset="0"/>
          </a:endParaRPr>
        </a:p>
      </dgm:t>
    </dgm:pt>
    <dgm:pt modelId="{6EE48B1D-D185-46EA-8681-94F2D1655D34}">
      <dgm:prSet phldrT="[Text]"/>
      <dgm:spPr/>
      <dgm:t>
        <a:bodyPr/>
        <a:lstStyle/>
        <a:p>
          <a:pPr>
            <a:spcAft>
              <a:spcPts val="1200"/>
            </a:spcAft>
          </a:pPr>
          <a:r>
            <a:rPr lang="en-GB" b="0" noProof="0" dirty="0">
              <a:latin typeface="Arial" panose="020B0604020202020204" pitchFamily="34" charset="0"/>
              <a:cs typeface="Arial" panose="020B0604020202020204" pitchFamily="34" charset="0"/>
            </a:rPr>
            <a:t>50 farmers and handicrafts producers</a:t>
          </a:r>
          <a:endParaRPr lang="en-GB" noProof="0" dirty="0">
            <a:latin typeface="Arial" panose="020B0604020202020204" pitchFamily="34" charset="0"/>
            <a:cs typeface="Arial" panose="020B0604020202020204" pitchFamily="34" charset="0"/>
          </a:endParaRPr>
        </a:p>
      </dgm:t>
    </dgm:pt>
    <dgm:pt modelId="{79289CFA-C03E-455B-A785-CF3C18781766}" type="parTrans" cxnId="{675DF89F-7DEE-45F4-BED5-1549ACAAD1F7}">
      <dgm:prSet/>
      <dgm:spPr/>
      <dgm:t>
        <a:bodyPr/>
        <a:lstStyle/>
        <a:p>
          <a:endParaRPr lang="en-GB" noProof="0" dirty="0">
            <a:latin typeface="Arial" panose="020B0604020202020204" pitchFamily="34" charset="0"/>
            <a:cs typeface="Arial" panose="020B0604020202020204" pitchFamily="34" charset="0"/>
          </a:endParaRPr>
        </a:p>
      </dgm:t>
    </dgm:pt>
    <dgm:pt modelId="{6538EDFF-939A-4136-B463-15C55DD2C7A0}" type="sibTrans" cxnId="{675DF89F-7DEE-45F4-BED5-1549ACAAD1F7}">
      <dgm:prSet/>
      <dgm:spPr/>
      <dgm:t>
        <a:bodyPr/>
        <a:lstStyle/>
        <a:p>
          <a:endParaRPr lang="en-GB" noProof="0" dirty="0">
            <a:latin typeface="Arial" panose="020B0604020202020204" pitchFamily="34" charset="0"/>
            <a:cs typeface="Arial" panose="020B0604020202020204" pitchFamily="34" charset="0"/>
          </a:endParaRPr>
        </a:p>
      </dgm:t>
    </dgm:pt>
    <dgm:pt modelId="{6F4E24EC-0310-432B-91B5-CBDF425B4EB3}">
      <dgm:prSet phldrT="[Text]"/>
      <dgm:spPr>
        <a:solidFill>
          <a:schemeClr val="accent1">
            <a:lumMod val="75000"/>
          </a:schemeClr>
        </a:solidFill>
      </dgm:spPr>
      <dgm:t>
        <a:bodyPr/>
        <a:lstStyle/>
        <a:p>
          <a:r>
            <a:rPr lang="en-GB" b="1" noProof="0" dirty="0">
              <a:latin typeface="Arial" panose="020B0604020202020204" pitchFamily="34" charset="0"/>
              <a:cs typeface="Arial" panose="020B0604020202020204" pitchFamily="34" charset="0"/>
            </a:rPr>
            <a:t>Growth Potential</a:t>
          </a:r>
        </a:p>
      </dgm:t>
    </dgm:pt>
    <dgm:pt modelId="{E014624D-6053-4BEC-8BDE-DF73AFCC5AFE}" type="parTrans" cxnId="{5FC721AD-5B48-4840-AA2C-2134D02FB0A8}">
      <dgm:prSet/>
      <dgm:spPr/>
      <dgm:t>
        <a:bodyPr/>
        <a:lstStyle/>
        <a:p>
          <a:endParaRPr lang="en-GB" noProof="0" dirty="0">
            <a:latin typeface="Arial" panose="020B0604020202020204" pitchFamily="34" charset="0"/>
            <a:cs typeface="Arial" panose="020B0604020202020204" pitchFamily="34" charset="0"/>
          </a:endParaRPr>
        </a:p>
      </dgm:t>
    </dgm:pt>
    <dgm:pt modelId="{242E7763-F3D7-4C49-95D9-9071F592E672}" type="sibTrans" cxnId="{5FC721AD-5B48-4840-AA2C-2134D02FB0A8}">
      <dgm:prSet/>
      <dgm:spPr/>
      <dgm:t>
        <a:bodyPr/>
        <a:lstStyle/>
        <a:p>
          <a:endParaRPr lang="en-GB" noProof="0" dirty="0">
            <a:latin typeface="Arial" panose="020B0604020202020204" pitchFamily="34" charset="0"/>
            <a:cs typeface="Arial" panose="020B0604020202020204" pitchFamily="34" charset="0"/>
          </a:endParaRPr>
        </a:p>
      </dgm:t>
    </dgm:pt>
    <dgm:pt modelId="{778B5950-5B06-4329-9AEF-BBF29A89EBDA}">
      <dgm:prSet phldrT="[Text]"/>
      <dgm:spPr/>
      <dgm:t>
        <a:bodyPr/>
        <a:lstStyle/>
        <a:p>
          <a:pPr>
            <a:spcAft>
              <a:spcPts val="1200"/>
            </a:spcAft>
          </a:pPr>
          <a:r>
            <a:rPr lang="en-GB" b="0" noProof="0" dirty="0">
              <a:latin typeface="Arial" panose="020B0604020202020204" pitchFamily="34" charset="0"/>
              <a:cs typeface="Arial" panose="020B0604020202020204" pitchFamily="34" charset="0"/>
            </a:rPr>
            <a:t>Additional 50 members </a:t>
          </a:r>
          <a:endParaRPr lang="en-GB" noProof="0" dirty="0">
            <a:latin typeface="Arial" panose="020B0604020202020204" pitchFamily="34" charset="0"/>
            <a:cs typeface="Arial" panose="020B0604020202020204" pitchFamily="34" charset="0"/>
          </a:endParaRPr>
        </a:p>
      </dgm:t>
    </dgm:pt>
    <dgm:pt modelId="{C9497246-F028-4AB9-A0C8-C4D61CAED6EC}" type="parTrans" cxnId="{C1C56E04-5AE3-4828-B24B-3E0F6AD2CAA3}">
      <dgm:prSet/>
      <dgm:spPr/>
      <dgm:t>
        <a:bodyPr/>
        <a:lstStyle/>
        <a:p>
          <a:endParaRPr lang="en-GB" noProof="0" dirty="0">
            <a:latin typeface="Arial" panose="020B0604020202020204" pitchFamily="34" charset="0"/>
            <a:cs typeface="Arial" panose="020B0604020202020204" pitchFamily="34" charset="0"/>
          </a:endParaRPr>
        </a:p>
      </dgm:t>
    </dgm:pt>
    <dgm:pt modelId="{C1396927-B51D-4DA9-AFA7-71566EF252CD}" type="sibTrans" cxnId="{C1C56E04-5AE3-4828-B24B-3E0F6AD2CAA3}">
      <dgm:prSet/>
      <dgm:spPr/>
      <dgm:t>
        <a:bodyPr/>
        <a:lstStyle/>
        <a:p>
          <a:endParaRPr lang="en-GB" noProof="0" dirty="0">
            <a:latin typeface="Arial" panose="020B0604020202020204" pitchFamily="34" charset="0"/>
            <a:cs typeface="Arial" panose="020B0604020202020204" pitchFamily="34" charset="0"/>
          </a:endParaRPr>
        </a:p>
      </dgm:t>
    </dgm:pt>
    <dgm:pt modelId="{F62CAE2D-0247-43B9-81A8-868AB762E968}">
      <dgm:prSet phldrT="[Text]"/>
      <dgm:spPr/>
      <dgm:t>
        <a:bodyPr/>
        <a:lstStyle/>
        <a:p>
          <a:pPr>
            <a:spcAft>
              <a:spcPts val="1200"/>
            </a:spcAft>
          </a:pPr>
          <a:r>
            <a:rPr lang="en-GB" noProof="0" dirty="0">
              <a:latin typeface="Arial" panose="020B0604020202020204" pitchFamily="34" charset="0"/>
              <a:cs typeface="Arial" panose="020B0604020202020204" pitchFamily="34" charset="0"/>
            </a:rPr>
            <a:t>450 tonnes citrus</a:t>
          </a:r>
        </a:p>
      </dgm:t>
    </dgm:pt>
    <dgm:pt modelId="{0131F709-DBFB-4785-B064-6DDD1A03DD16}" type="parTrans" cxnId="{D87AEA1B-C608-4741-B086-779D73AE4814}">
      <dgm:prSet/>
      <dgm:spPr/>
      <dgm:t>
        <a:bodyPr/>
        <a:lstStyle/>
        <a:p>
          <a:endParaRPr lang="en-GB" noProof="0" dirty="0"/>
        </a:p>
      </dgm:t>
    </dgm:pt>
    <dgm:pt modelId="{1958ED7F-9BF5-47DA-9435-C5EA3779A95D}" type="sibTrans" cxnId="{D87AEA1B-C608-4741-B086-779D73AE4814}">
      <dgm:prSet/>
      <dgm:spPr/>
      <dgm:t>
        <a:bodyPr/>
        <a:lstStyle/>
        <a:p>
          <a:endParaRPr lang="en-GB" noProof="0" dirty="0"/>
        </a:p>
      </dgm:t>
    </dgm:pt>
    <dgm:pt modelId="{D77963BE-ACEC-4856-9FF9-5B0D0051B324}">
      <dgm:prSet phldrT="[Text]"/>
      <dgm:spPr/>
      <dgm:t>
        <a:bodyPr/>
        <a:lstStyle/>
        <a:p>
          <a:pPr>
            <a:spcAft>
              <a:spcPts val="1200"/>
            </a:spcAft>
          </a:pPr>
          <a:r>
            <a:rPr lang="en-GB" noProof="0" dirty="0">
              <a:latin typeface="Arial" panose="020B0604020202020204" pitchFamily="34" charset="0"/>
              <a:cs typeface="Arial" panose="020B0604020202020204" pitchFamily="34" charset="0"/>
            </a:rPr>
            <a:t>6 tonnes walnut</a:t>
          </a:r>
        </a:p>
      </dgm:t>
    </dgm:pt>
    <dgm:pt modelId="{AFAC389C-6359-4DC3-AC5B-44A958BE41B6}" type="parTrans" cxnId="{3F312074-CD01-413E-8291-A3B77C6098E0}">
      <dgm:prSet/>
      <dgm:spPr/>
      <dgm:t>
        <a:bodyPr/>
        <a:lstStyle/>
        <a:p>
          <a:endParaRPr lang="en-GB" noProof="0" dirty="0"/>
        </a:p>
      </dgm:t>
    </dgm:pt>
    <dgm:pt modelId="{2FF9BFAA-7F21-482D-A41C-9DD3CB717150}" type="sibTrans" cxnId="{3F312074-CD01-413E-8291-A3B77C6098E0}">
      <dgm:prSet/>
      <dgm:spPr/>
      <dgm:t>
        <a:bodyPr/>
        <a:lstStyle/>
        <a:p>
          <a:endParaRPr lang="en-GB" noProof="0" dirty="0"/>
        </a:p>
      </dgm:t>
    </dgm:pt>
    <dgm:pt modelId="{A0FDC933-11E1-48A8-9F17-7B5840010342}" type="pres">
      <dgm:prSet presAssocID="{AD6A5B0E-6B2D-4039-82C4-18BC00F1187F}" presName="Name0" presStyleCnt="0">
        <dgm:presLayoutVars>
          <dgm:dir/>
          <dgm:animLvl val="lvl"/>
          <dgm:resizeHandles val="exact"/>
        </dgm:presLayoutVars>
      </dgm:prSet>
      <dgm:spPr/>
    </dgm:pt>
    <dgm:pt modelId="{7522FB94-01CA-4778-B866-3B12FE834B0D}" type="pres">
      <dgm:prSet presAssocID="{2E3D2700-E25B-4793-8E41-98E3EC05581D}" presName="composite" presStyleCnt="0"/>
      <dgm:spPr/>
    </dgm:pt>
    <dgm:pt modelId="{3E84454E-4BA5-4426-A465-4C2EC3BF86C2}" type="pres">
      <dgm:prSet presAssocID="{2E3D2700-E25B-4793-8E41-98E3EC05581D}" presName="parTx" presStyleLbl="alignNode1" presStyleIdx="0" presStyleCnt="3">
        <dgm:presLayoutVars>
          <dgm:chMax val="0"/>
          <dgm:chPref val="0"/>
          <dgm:bulletEnabled val="1"/>
        </dgm:presLayoutVars>
      </dgm:prSet>
      <dgm:spPr/>
    </dgm:pt>
    <dgm:pt modelId="{519F6DF6-CD4F-4378-807D-881DB5211C9A}" type="pres">
      <dgm:prSet presAssocID="{2E3D2700-E25B-4793-8E41-98E3EC05581D}" presName="desTx" presStyleLbl="alignAccFollowNode1" presStyleIdx="0" presStyleCnt="3">
        <dgm:presLayoutVars>
          <dgm:bulletEnabled val="1"/>
        </dgm:presLayoutVars>
      </dgm:prSet>
      <dgm:spPr/>
    </dgm:pt>
    <dgm:pt modelId="{46C8EBF4-53AE-405E-A551-3E84FBC299C6}" type="pres">
      <dgm:prSet presAssocID="{8BFACCA7-988C-43BE-88E7-569E1380A5C3}" presName="space" presStyleCnt="0"/>
      <dgm:spPr/>
    </dgm:pt>
    <dgm:pt modelId="{02BD77BB-E353-462B-9BAA-373795439C97}" type="pres">
      <dgm:prSet presAssocID="{EF104DD0-0E8D-439C-942E-89A9B3BE681D}" presName="composite" presStyleCnt="0"/>
      <dgm:spPr/>
    </dgm:pt>
    <dgm:pt modelId="{BF602685-FBEB-4504-A556-DC48AFF24432}" type="pres">
      <dgm:prSet presAssocID="{EF104DD0-0E8D-439C-942E-89A9B3BE681D}" presName="parTx" presStyleLbl="alignNode1" presStyleIdx="1" presStyleCnt="3">
        <dgm:presLayoutVars>
          <dgm:chMax val="0"/>
          <dgm:chPref val="0"/>
          <dgm:bulletEnabled val="1"/>
        </dgm:presLayoutVars>
      </dgm:prSet>
      <dgm:spPr/>
    </dgm:pt>
    <dgm:pt modelId="{24D22CD9-509E-44A8-A88F-8C3D874B39A0}" type="pres">
      <dgm:prSet presAssocID="{EF104DD0-0E8D-439C-942E-89A9B3BE681D}" presName="desTx" presStyleLbl="alignAccFollowNode1" presStyleIdx="1" presStyleCnt="3">
        <dgm:presLayoutVars>
          <dgm:bulletEnabled val="1"/>
        </dgm:presLayoutVars>
      </dgm:prSet>
      <dgm:spPr/>
    </dgm:pt>
    <dgm:pt modelId="{FC7F2C86-7F96-4846-8B1F-824276734B71}" type="pres">
      <dgm:prSet presAssocID="{E8ED49D0-776A-4E69-87A2-AAC69BD80E60}" presName="space" presStyleCnt="0"/>
      <dgm:spPr/>
    </dgm:pt>
    <dgm:pt modelId="{529A0A28-AA5B-41A7-9814-B29DF0AAA30A}" type="pres">
      <dgm:prSet presAssocID="{6F4E24EC-0310-432B-91B5-CBDF425B4EB3}" presName="composite" presStyleCnt="0"/>
      <dgm:spPr/>
    </dgm:pt>
    <dgm:pt modelId="{5CBB6702-8479-4656-903D-922D80C51F12}" type="pres">
      <dgm:prSet presAssocID="{6F4E24EC-0310-432B-91B5-CBDF425B4EB3}" presName="parTx" presStyleLbl="alignNode1" presStyleIdx="2" presStyleCnt="3">
        <dgm:presLayoutVars>
          <dgm:chMax val="0"/>
          <dgm:chPref val="0"/>
          <dgm:bulletEnabled val="1"/>
        </dgm:presLayoutVars>
      </dgm:prSet>
      <dgm:spPr/>
    </dgm:pt>
    <dgm:pt modelId="{44867E6C-6F43-4989-9DE6-D56958C0C563}" type="pres">
      <dgm:prSet presAssocID="{6F4E24EC-0310-432B-91B5-CBDF425B4EB3}" presName="desTx" presStyleLbl="alignAccFollowNode1" presStyleIdx="2" presStyleCnt="3">
        <dgm:presLayoutVars>
          <dgm:bulletEnabled val="1"/>
        </dgm:presLayoutVars>
      </dgm:prSet>
      <dgm:spPr/>
    </dgm:pt>
  </dgm:ptLst>
  <dgm:cxnLst>
    <dgm:cxn modelId="{FB4DD201-A6F2-40A0-A9AD-8C21C372AB26}" type="presOf" srcId="{778B5950-5B06-4329-9AEF-BBF29A89EBDA}" destId="{44867E6C-6F43-4989-9DE6-D56958C0C563}" srcOrd="0" destOrd="0" presId="urn:microsoft.com/office/officeart/2005/8/layout/hList1"/>
    <dgm:cxn modelId="{C1C56E04-5AE3-4828-B24B-3E0F6AD2CAA3}" srcId="{6F4E24EC-0310-432B-91B5-CBDF425B4EB3}" destId="{778B5950-5B06-4329-9AEF-BBF29A89EBDA}" srcOrd="0" destOrd="0" parTransId="{C9497246-F028-4AB9-A0C8-C4D61CAED6EC}" sibTransId="{C1396927-B51D-4DA9-AFA7-71566EF252CD}"/>
    <dgm:cxn modelId="{D87AEA1B-C608-4741-B086-779D73AE4814}" srcId="{EF104DD0-0E8D-439C-942E-89A9B3BE681D}" destId="{F62CAE2D-0247-43B9-81A8-868AB762E968}" srcOrd="1" destOrd="0" parTransId="{0131F709-DBFB-4785-B064-6DDD1A03DD16}" sibTransId="{1958ED7F-9BF5-47DA-9435-C5EA3779A95D}"/>
    <dgm:cxn modelId="{D696372A-E701-4F45-8D4A-BE89FFB62F94}" type="presOf" srcId="{D77963BE-ACEC-4856-9FF9-5B0D0051B324}" destId="{24D22CD9-509E-44A8-A88F-8C3D874B39A0}" srcOrd="0" destOrd="2" presId="urn:microsoft.com/office/officeart/2005/8/layout/hList1"/>
    <dgm:cxn modelId="{08FC253A-75EA-4B31-8D19-6675DFA9A259}" srcId="{AD6A5B0E-6B2D-4039-82C4-18BC00F1187F}" destId="{2E3D2700-E25B-4793-8E41-98E3EC05581D}" srcOrd="0" destOrd="0" parTransId="{8F887BEE-89FA-49F5-A0EA-9F29E235BAC4}" sibTransId="{8BFACCA7-988C-43BE-88E7-569E1380A5C3}"/>
    <dgm:cxn modelId="{EC36AE3A-8BC5-4C60-8E33-C1DECCA5D680}" srcId="{AD6A5B0E-6B2D-4039-82C4-18BC00F1187F}" destId="{EF104DD0-0E8D-439C-942E-89A9B3BE681D}" srcOrd="1" destOrd="0" parTransId="{7B57E1FF-F8CA-49DB-95CB-4E797AA5B25A}" sibTransId="{E8ED49D0-776A-4E69-87A2-AAC69BD80E60}"/>
    <dgm:cxn modelId="{3049DB3B-0D0D-4CA6-9069-F77CDF25F7CD}" type="presOf" srcId="{F54E84D7-DE68-4082-96DB-B13D1B11728A}" destId="{519F6DF6-CD4F-4378-807D-881DB5211C9A}" srcOrd="0" destOrd="0" presId="urn:microsoft.com/office/officeart/2005/8/layout/hList1"/>
    <dgm:cxn modelId="{064C8A65-0CBC-4EB6-812F-4BA86842EF54}" type="presOf" srcId="{F62CAE2D-0247-43B9-81A8-868AB762E968}" destId="{24D22CD9-509E-44A8-A88F-8C3D874B39A0}" srcOrd="0" destOrd="1" presId="urn:microsoft.com/office/officeart/2005/8/layout/hList1"/>
    <dgm:cxn modelId="{3F312074-CD01-413E-8291-A3B77C6098E0}" srcId="{EF104DD0-0E8D-439C-942E-89A9B3BE681D}" destId="{D77963BE-ACEC-4856-9FF9-5B0D0051B324}" srcOrd="2" destOrd="0" parTransId="{AFAC389C-6359-4DC3-AC5B-44A958BE41B6}" sibTransId="{2FF9BFAA-7F21-482D-A41C-9DD3CB717150}"/>
    <dgm:cxn modelId="{07547275-302F-4C3C-9B2A-3F4B01C1B1D1}" type="presOf" srcId="{AD6A5B0E-6B2D-4039-82C4-18BC00F1187F}" destId="{A0FDC933-11E1-48A8-9F17-7B5840010342}" srcOrd="0" destOrd="0" presId="urn:microsoft.com/office/officeart/2005/8/layout/hList1"/>
    <dgm:cxn modelId="{3EF79F86-3A38-44A5-ADCB-FF73EDFB201A}" type="presOf" srcId="{6F4E24EC-0310-432B-91B5-CBDF425B4EB3}" destId="{5CBB6702-8479-4656-903D-922D80C51F12}" srcOrd="0" destOrd="0" presId="urn:microsoft.com/office/officeart/2005/8/layout/hList1"/>
    <dgm:cxn modelId="{05BE6689-351F-4AA4-89BB-4A1044864972}" type="presOf" srcId="{6EE48B1D-D185-46EA-8681-94F2D1655D34}" destId="{24D22CD9-509E-44A8-A88F-8C3D874B39A0}" srcOrd="0" destOrd="0" presId="urn:microsoft.com/office/officeart/2005/8/layout/hList1"/>
    <dgm:cxn modelId="{E0085E94-DCC4-4B95-8B30-A465BCA8D54E}" type="presOf" srcId="{EF104DD0-0E8D-439C-942E-89A9B3BE681D}" destId="{BF602685-FBEB-4504-A556-DC48AFF24432}" srcOrd="0" destOrd="0" presId="urn:microsoft.com/office/officeart/2005/8/layout/hList1"/>
    <dgm:cxn modelId="{383FB294-F460-4100-BEF2-662F152550F4}" type="presOf" srcId="{2E3D2700-E25B-4793-8E41-98E3EC05581D}" destId="{3E84454E-4BA5-4426-A465-4C2EC3BF86C2}" srcOrd="0" destOrd="0" presId="urn:microsoft.com/office/officeart/2005/8/layout/hList1"/>
    <dgm:cxn modelId="{675DF89F-7DEE-45F4-BED5-1549ACAAD1F7}" srcId="{EF104DD0-0E8D-439C-942E-89A9B3BE681D}" destId="{6EE48B1D-D185-46EA-8681-94F2D1655D34}" srcOrd="0" destOrd="0" parTransId="{79289CFA-C03E-455B-A785-CF3C18781766}" sibTransId="{6538EDFF-939A-4136-B463-15C55DD2C7A0}"/>
    <dgm:cxn modelId="{5FC721AD-5B48-4840-AA2C-2134D02FB0A8}" srcId="{AD6A5B0E-6B2D-4039-82C4-18BC00F1187F}" destId="{6F4E24EC-0310-432B-91B5-CBDF425B4EB3}" srcOrd="2" destOrd="0" parTransId="{E014624D-6053-4BEC-8BDE-DF73AFCC5AFE}" sibTransId="{242E7763-F3D7-4C49-95D9-9071F592E672}"/>
    <dgm:cxn modelId="{D53E95AD-D5AA-43C6-BA8A-D942F61F8090}" srcId="{2E3D2700-E25B-4793-8E41-98E3EC05581D}" destId="{F54E84D7-DE68-4082-96DB-B13D1B11728A}" srcOrd="0" destOrd="0" parTransId="{416E6B4F-FA3E-48AA-8EA1-FAEC0D29E7F8}" sibTransId="{0A7E522B-2332-4540-9399-09155D8F89C6}"/>
    <dgm:cxn modelId="{9A2E3BFC-66B8-4FBE-81D0-2BA735017801}" type="presParOf" srcId="{A0FDC933-11E1-48A8-9F17-7B5840010342}" destId="{7522FB94-01CA-4778-B866-3B12FE834B0D}" srcOrd="0" destOrd="0" presId="urn:microsoft.com/office/officeart/2005/8/layout/hList1"/>
    <dgm:cxn modelId="{F09F61FD-936A-4D35-984E-05B0191AB519}" type="presParOf" srcId="{7522FB94-01CA-4778-B866-3B12FE834B0D}" destId="{3E84454E-4BA5-4426-A465-4C2EC3BF86C2}" srcOrd="0" destOrd="0" presId="urn:microsoft.com/office/officeart/2005/8/layout/hList1"/>
    <dgm:cxn modelId="{7D33339F-020C-49C0-B154-E6D4A57138C8}" type="presParOf" srcId="{7522FB94-01CA-4778-B866-3B12FE834B0D}" destId="{519F6DF6-CD4F-4378-807D-881DB5211C9A}" srcOrd="1" destOrd="0" presId="urn:microsoft.com/office/officeart/2005/8/layout/hList1"/>
    <dgm:cxn modelId="{3D712ED9-64E3-490A-99EA-093F1E509903}" type="presParOf" srcId="{A0FDC933-11E1-48A8-9F17-7B5840010342}" destId="{46C8EBF4-53AE-405E-A551-3E84FBC299C6}" srcOrd="1" destOrd="0" presId="urn:microsoft.com/office/officeart/2005/8/layout/hList1"/>
    <dgm:cxn modelId="{688B4416-D1F0-4924-86DD-5D313AC4A58B}" type="presParOf" srcId="{A0FDC933-11E1-48A8-9F17-7B5840010342}" destId="{02BD77BB-E353-462B-9BAA-373795439C97}" srcOrd="2" destOrd="0" presId="urn:microsoft.com/office/officeart/2005/8/layout/hList1"/>
    <dgm:cxn modelId="{DE7FA8BD-92E3-4EC5-9876-17820BDF969A}" type="presParOf" srcId="{02BD77BB-E353-462B-9BAA-373795439C97}" destId="{BF602685-FBEB-4504-A556-DC48AFF24432}" srcOrd="0" destOrd="0" presId="urn:microsoft.com/office/officeart/2005/8/layout/hList1"/>
    <dgm:cxn modelId="{182EE57A-E144-4773-9EA2-7E98A2C2799D}" type="presParOf" srcId="{02BD77BB-E353-462B-9BAA-373795439C97}" destId="{24D22CD9-509E-44A8-A88F-8C3D874B39A0}" srcOrd="1" destOrd="0" presId="urn:microsoft.com/office/officeart/2005/8/layout/hList1"/>
    <dgm:cxn modelId="{0C90AA82-0C1E-46DC-AE16-978410ACF974}" type="presParOf" srcId="{A0FDC933-11E1-48A8-9F17-7B5840010342}" destId="{FC7F2C86-7F96-4846-8B1F-824276734B71}" srcOrd="3" destOrd="0" presId="urn:microsoft.com/office/officeart/2005/8/layout/hList1"/>
    <dgm:cxn modelId="{1BEDBF6A-76D0-43E5-83FD-952A7EF7D1A7}" type="presParOf" srcId="{A0FDC933-11E1-48A8-9F17-7B5840010342}" destId="{529A0A28-AA5B-41A7-9814-B29DF0AAA30A}" srcOrd="4" destOrd="0" presId="urn:microsoft.com/office/officeart/2005/8/layout/hList1"/>
    <dgm:cxn modelId="{69CF12E5-CDA4-4D89-81A1-212F089F4832}" type="presParOf" srcId="{529A0A28-AA5B-41A7-9814-B29DF0AAA30A}" destId="{5CBB6702-8479-4656-903D-922D80C51F12}" srcOrd="0" destOrd="0" presId="urn:microsoft.com/office/officeart/2005/8/layout/hList1"/>
    <dgm:cxn modelId="{8757C15E-69D6-4A58-B13A-AAA66949FEC8}" type="presParOf" srcId="{529A0A28-AA5B-41A7-9814-B29DF0AAA30A}" destId="{44867E6C-6F43-4989-9DE6-D56958C0C5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0A2E9D1-6BE0-4B93-8AD3-0F2367BCEF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A3852C-C667-4C51-9503-C1DA204B9A7A}">
      <dgm:prSet phldrT="[Text]" custT="1"/>
      <dgm:spPr>
        <a:solidFill>
          <a:schemeClr val="accent1">
            <a:lumMod val="50000"/>
          </a:schemeClr>
        </a:solidFill>
      </dgm:spPr>
      <dgm:t>
        <a:bodyPr/>
        <a:lstStyle/>
        <a:p>
          <a:r>
            <a:rPr lang="en-GB" sz="3200" noProof="0" dirty="0">
              <a:latin typeface="Arial" panose="020B0604020202020204" pitchFamily="34" charset="0"/>
              <a:cs typeface="Arial" panose="020B0604020202020204" pitchFamily="34" charset="0"/>
            </a:rPr>
            <a:t>Main activities</a:t>
          </a:r>
        </a:p>
      </dgm:t>
    </dgm:pt>
    <dgm:pt modelId="{9F7CD8B3-4C62-402F-A2F2-4D065D82A1F3}" type="parTrans" cxnId="{B462EA21-11D9-4800-A029-EA4A3D7704C0}">
      <dgm:prSet/>
      <dgm:spPr/>
      <dgm:t>
        <a:bodyPr/>
        <a:lstStyle/>
        <a:p>
          <a:endParaRPr lang="en-GB" sz="1600" noProof="0" dirty="0">
            <a:latin typeface="Arial" panose="020B0604020202020204" pitchFamily="34" charset="0"/>
            <a:cs typeface="Arial" panose="020B0604020202020204" pitchFamily="34" charset="0"/>
          </a:endParaRPr>
        </a:p>
      </dgm:t>
    </dgm:pt>
    <dgm:pt modelId="{306066BF-B50E-42A2-8052-04D7010B6DAC}" type="sibTrans" cxnId="{B462EA21-11D9-4800-A029-EA4A3D7704C0}">
      <dgm:prSet/>
      <dgm:spPr/>
      <dgm:t>
        <a:bodyPr/>
        <a:lstStyle/>
        <a:p>
          <a:endParaRPr lang="en-GB" sz="1600" noProof="0" dirty="0">
            <a:latin typeface="Arial" panose="020B0604020202020204" pitchFamily="34" charset="0"/>
            <a:cs typeface="Arial" panose="020B0604020202020204" pitchFamily="34" charset="0"/>
          </a:endParaRPr>
        </a:p>
      </dgm:t>
    </dgm:pt>
    <dgm:pt modelId="{17EEBFB0-AD41-4E70-8ACC-B083BC24EA9A}">
      <dgm:prSet phldrT="[Text]" custT="1"/>
      <dgm:spPr/>
      <dgm:t>
        <a:bodyPr/>
        <a:lstStyle/>
        <a:p>
          <a:r>
            <a:rPr lang="en-GB" sz="1800" noProof="0" dirty="0">
              <a:latin typeface="Arial" panose="020B0604020202020204" pitchFamily="34" charset="0"/>
              <a:cs typeface="Arial" panose="020B0604020202020204" pitchFamily="34" charset="0"/>
            </a:rPr>
            <a:t>Marketing/ Sales</a:t>
          </a:r>
        </a:p>
      </dgm:t>
    </dgm:pt>
    <dgm:pt modelId="{584C78BF-A0E5-454D-ACD0-5E997E70A867}" type="parTrans" cxnId="{4F7BE642-4F02-455D-A3A6-D884A9946B54}">
      <dgm:prSet/>
      <dgm:spPr/>
      <dgm:t>
        <a:bodyPr/>
        <a:lstStyle/>
        <a:p>
          <a:endParaRPr lang="en-GB" sz="1600" noProof="0" dirty="0">
            <a:latin typeface="Arial" panose="020B0604020202020204" pitchFamily="34" charset="0"/>
            <a:cs typeface="Arial" panose="020B0604020202020204" pitchFamily="34" charset="0"/>
          </a:endParaRPr>
        </a:p>
      </dgm:t>
    </dgm:pt>
    <dgm:pt modelId="{E243ACFA-1212-46B3-87D3-0BD3D799AC82}" type="sibTrans" cxnId="{4F7BE642-4F02-455D-A3A6-D884A9946B54}">
      <dgm:prSet/>
      <dgm:spPr/>
      <dgm:t>
        <a:bodyPr/>
        <a:lstStyle/>
        <a:p>
          <a:endParaRPr lang="en-GB" sz="1600" noProof="0" dirty="0">
            <a:latin typeface="Arial" panose="020B0604020202020204" pitchFamily="34" charset="0"/>
            <a:cs typeface="Arial" panose="020B0604020202020204" pitchFamily="34" charset="0"/>
          </a:endParaRPr>
        </a:p>
      </dgm:t>
    </dgm:pt>
    <dgm:pt modelId="{C9BCC0A6-B500-46D8-991F-5D864D72CDC7}">
      <dgm:prSet phldrT="[Text]" custT="1"/>
      <dgm:spPr/>
      <dgm:t>
        <a:bodyPr/>
        <a:lstStyle/>
        <a:p>
          <a:r>
            <a:rPr lang="en-GB" sz="1800" noProof="0" dirty="0">
              <a:latin typeface="Arial" panose="020B0604020202020204" pitchFamily="34" charset="0"/>
              <a:cs typeface="Arial" panose="020B0604020202020204" pitchFamily="34" charset="0"/>
            </a:rPr>
            <a:t>Distribution</a:t>
          </a:r>
        </a:p>
      </dgm:t>
    </dgm:pt>
    <dgm:pt modelId="{C6B85387-12A6-4600-8BC8-D2C9600FE1C8}" type="parTrans" cxnId="{22E4AAEE-3FD0-4295-901E-28697DE211C3}">
      <dgm:prSet/>
      <dgm:spPr/>
      <dgm:t>
        <a:bodyPr/>
        <a:lstStyle/>
        <a:p>
          <a:endParaRPr lang="en-GB" sz="1600" noProof="0" dirty="0">
            <a:latin typeface="Arial" panose="020B0604020202020204" pitchFamily="34" charset="0"/>
            <a:cs typeface="Arial" panose="020B0604020202020204" pitchFamily="34" charset="0"/>
          </a:endParaRPr>
        </a:p>
      </dgm:t>
    </dgm:pt>
    <dgm:pt modelId="{195C8258-36F4-4CC8-AF2D-2E2AC9C55FB5}" type="sibTrans" cxnId="{22E4AAEE-3FD0-4295-901E-28697DE211C3}">
      <dgm:prSet/>
      <dgm:spPr/>
      <dgm:t>
        <a:bodyPr/>
        <a:lstStyle/>
        <a:p>
          <a:endParaRPr lang="en-GB" sz="1600" noProof="0" dirty="0">
            <a:latin typeface="Arial" panose="020B0604020202020204" pitchFamily="34" charset="0"/>
            <a:cs typeface="Arial" panose="020B0604020202020204" pitchFamily="34" charset="0"/>
          </a:endParaRPr>
        </a:p>
      </dgm:t>
    </dgm:pt>
    <dgm:pt modelId="{AB02157D-FF92-499F-A5C6-678BA8641A98}">
      <dgm:prSet phldrT="[Text]" custT="1"/>
      <dgm:spPr/>
      <dgm:t>
        <a:bodyPr/>
        <a:lstStyle/>
        <a:p>
          <a:r>
            <a:rPr lang="en-GB" sz="1800" noProof="0" dirty="0">
              <a:latin typeface="Arial" panose="020B0604020202020204" pitchFamily="34" charset="0"/>
              <a:cs typeface="Arial" panose="020B0604020202020204" pitchFamily="34" charset="0"/>
            </a:rPr>
            <a:t>Processing</a:t>
          </a:r>
        </a:p>
      </dgm:t>
    </dgm:pt>
    <dgm:pt modelId="{F38F32C0-1DC1-492F-A9BC-AF3500CA3899}" type="parTrans" cxnId="{A861F09B-A3E5-429D-B612-ECD707B97E9D}">
      <dgm:prSet/>
      <dgm:spPr/>
      <dgm:t>
        <a:bodyPr/>
        <a:lstStyle/>
        <a:p>
          <a:endParaRPr lang="en-GB" noProof="0" dirty="0"/>
        </a:p>
      </dgm:t>
    </dgm:pt>
    <dgm:pt modelId="{09D1B09F-F910-4119-9B19-77DE148428C3}" type="sibTrans" cxnId="{A861F09B-A3E5-429D-B612-ECD707B97E9D}">
      <dgm:prSet/>
      <dgm:spPr/>
      <dgm:t>
        <a:bodyPr/>
        <a:lstStyle/>
        <a:p>
          <a:endParaRPr lang="en-GB" noProof="0" dirty="0"/>
        </a:p>
      </dgm:t>
    </dgm:pt>
    <dgm:pt modelId="{ADECCF43-63DD-4278-A291-6511415A1962}">
      <dgm:prSet phldrT="[Text]" custT="1"/>
      <dgm:spPr/>
      <dgm:t>
        <a:bodyPr/>
        <a:lstStyle/>
        <a:p>
          <a:r>
            <a:rPr lang="en-GB" sz="1800" noProof="0" dirty="0">
              <a:latin typeface="Arial" panose="020B0604020202020204" pitchFamily="34" charset="0"/>
              <a:cs typeface="Arial" panose="020B0604020202020204" pitchFamily="34" charset="0"/>
            </a:rPr>
            <a:t>Training</a:t>
          </a:r>
        </a:p>
      </dgm:t>
    </dgm:pt>
    <dgm:pt modelId="{7ABC97CA-035C-4AF2-90BD-845E5F6A8769}" type="parTrans" cxnId="{059FDE8D-4056-4273-A5AA-22759756D7FB}">
      <dgm:prSet/>
      <dgm:spPr/>
      <dgm:t>
        <a:bodyPr/>
        <a:lstStyle/>
        <a:p>
          <a:endParaRPr lang="en-GB" noProof="0" dirty="0"/>
        </a:p>
      </dgm:t>
    </dgm:pt>
    <dgm:pt modelId="{4C8C3D83-81B5-452B-8891-95F36E7C2901}" type="sibTrans" cxnId="{059FDE8D-4056-4273-A5AA-22759756D7FB}">
      <dgm:prSet/>
      <dgm:spPr/>
      <dgm:t>
        <a:bodyPr/>
        <a:lstStyle/>
        <a:p>
          <a:endParaRPr lang="en-GB" noProof="0" dirty="0"/>
        </a:p>
      </dgm:t>
    </dgm:pt>
    <dgm:pt modelId="{AF2F717E-899A-4511-A58A-64EBA74BD67A}">
      <dgm:prSet phldrT="[Text]" custT="1"/>
      <dgm:spPr/>
      <dgm:t>
        <a:bodyPr/>
        <a:lstStyle/>
        <a:p>
          <a:r>
            <a:rPr lang="en-GB" sz="1800" noProof="0" dirty="0">
              <a:latin typeface="Arial" panose="020B0604020202020204" pitchFamily="34" charset="0"/>
              <a:cs typeface="Arial" panose="020B0604020202020204" pitchFamily="34" charset="0"/>
            </a:rPr>
            <a:t>Cafe Services</a:t>
          </a:r>
        </a:p>
      </dgm:t>
    </dgm:pt>
    <dgm:pt modelId="{C14ED7B2-3882-4DC7-B997-B565DE7AC659}" type="parTrans" cxnId="{0F06526B-D3D1-4EAD-BA6B-A2EC1DDB5430}">
      <dgm:prSet/>
      <dgm:spPr/>
      <dgm:t>
        <a:bodyPr/>
        <a:lstStyle/>
        <a:p>
          <a:endParaRPr lang="en-GB" noProof="0" dirty="0"/>
        </a:p>
      </dgm:t>
    </dgm:pt>
    <dgm:pt modelId="{543FB2AC-A23B-402F-9043-5604D4DECD56}" type="sibTrans" cxnId="{0F06526B-D3D1-4EAD-BA6B-A2EC1DDB5430}">
      <dgm:prSet/>
      <dgm:spPr/>
      <dgm:t>
        <a:bodyPr/>
        <a:lstStyle/>
        <a:p>
          <a:endParaRPr lang="en-GB" noProof="0" dirty="0"/>
        </a:p>
      </dgm:t>
    </dgm:pt>
    <dgm:pt modelId="{40D6752C-E913-4C73-BB8B-B46A006D9D1A}">
      <dgm:prSet phldrT="[Text]" custT="1"/>
      <dgm:spPr/>
      <dgm:t>
        <a:bodyPr/>
        <a:lstStyle/>
        <a:p>
          <a:r>
            <a:rPr lang="en-GB" sz="1800" noProof="0" dirty="0">
              <a:latin typeface="Arial" panose="020B0604020202020204" pitchFamily="34" charset="0"/>
              <a:cs typeface="Arial" panose="020B0604020202020204" pitchFamily="34" charset="0"/>
            </a:rPr>
            <a:t>Producing</a:t>
          </a:r>
        </a:p>
      </dgm:t>
    </dgm:pt>
    <dgm:pt modelId="{E4BA36D1-4FE4-489E-B5CC-277C9A72408C}" type="parTrans" cxnId="{13833BD9-8795-49D8-8D07-3CACCBA7A487}">
      <dgm:prSet/>
      <dgm:spPr/>
      <dgm:t>
        <a:bodyPr/>
        <a:lstStyle/>
        <a:p>
          <a:endParaRPr lang="en-GB" noProof="0" dirty="0"/>
        </a:p>
      </dgm:t>
    </dgm:pt>
    <dgm:pt modelId="{2038BBE8-4036-4AD1-9790-6B1EB1957CC9}" type="sibTrans" cxnId="{13833BD9-8795-49D8-8D07-3CACCBA7A487}">
      <dgm:prSet/>
      <dgm:spPr/>
      <dgm:t>
        <a:bodyPr/>
        <a:lstStyle/>
        <a:p>
          <a:endParaRPr lang="en-GB" noProof="0" dirty="0"/>
        </a:p>
      </dgm:t>
    </dgm:pt>
    <dgm:pt modelId="{B5B09994-1AF2-4BF2-B26A-D1290A8DAD6F}" type="pres">
      <dgm:prSet presAssocID="{20A2E9D1-6BE0-4B93-8AD3-0F2367BCEF43}" presName="Name0" presStyleCnt="0">
        <dgm:presLayoutVars>
          <dgm:dir/>
          <dgm:animLvl val="lvl"/>
          <dgm:resizeHandles/>
        </dgm:presLayoutVars>
      </dgm:prSet>
      <dgm:spPr/>
    </dgm:pt>
    <dgm:pt modelId="{3780AA5B-8293-4440-9602-EA7E40ED7366}" type="pres">
      <dgm:prSet presAssocID="{68A3852C-C667-4C51-9503-C1DA204B9A7A}" presName="linNode" presStyleCnt="0"/>
      <dgm:spPr/>
    </dgm:pt>
    <dgm:pt modelId="{D2064E03-94CB-494E-9735-C680FD116CF0}" type="pres">
      <dgm:prSet presAssocID="{68A3852C-C667-4C51-9503-C1DA204B9A7A}" presName="parentShp" presStyleLbl="node1" presStyleIdx="0" presStyleCnt="1">
        <dgm:presLayoutVars>
          <dgm:bulletEnabled val="1"/>
        </dgm:presLayoutVars>
      </dgm:prSet>
      <dgm:spPr/>
    </dgm:pt>
    <dgm:pt modelId="{FD1708FB-CC8E-4230-8485-1B7AC0BC624B}" type="pres">
      <dgm:prSet presAssocID="{68A3852C-C667-4C51-9503-C1DA204B9A7A}" presName="childShp" presStyleLbl="bgAccFollowNode1" presStyleIdx="0" presStyleCnt="1" custScaleX="113509" custScaleY="100196">
        <dgm:presLayoutVars>
          <dgm:bulletEnabled val="1"/>
        </dgm:presLayoutVars>
      </dgm:prSet>
      <dgm:spPr/>
    </dgm:pt>
  </dgm:ptLst>
  <dgm:cxnLst>
    <dgm:cxn modelId="{B462EA21-11D9-4800-A029-EA4A3D7704C0}" srcId="{20A2E9D1-6BE0-4B93-8AD3-0F2367BCEF43}" destId="{68A3852C-C667-4C51-9503-C1DA204B9A7A}" srcOrd="0" destOrd="0" parTransId="{9F7CD8B3-4C62-402F-A2F2-4D065D82A1F3}" sibTransId="{306066BF-B50E-42A2-8052-04D7010B6DAC}"/>
    <dgm:cxn modelId="{A665BD30-A262-4F86-A854-974AEBC67DEC}" type="presOf" srcId="{40D6752C-E913-4C73-BB8B-B46A006D9D1A}" destId="{FD1708FB-CC8E-4230-8485-1B7AC0BC624B}" srcOrd="0" destOrd="0" presId="urn:microsoft.com/office/officeart/2005/8/layout/vList6"/>
    <dgm:cxn modelId="{8B57AF3C-8E15-4489-810C-CEA94C1541F7}" type="presOf" srcId="{20A2E9D1-6BE0-4B93-8AD3-0F2367BCEF43}" destId="{B5B09994-1AF2-4BF2-B26A-D1290A8DAD6F}" srcOrd="0" destOrd="0" presId="urn:microsoft.com/office/officeart/2005/8/layout/vList6"/>
    <dgm:cxn modelId="{4F7BE642-4F02-455D-A3A6-D884A9946B54}" srcId="{68A3852C-C667-4C51-9503-C1DA204B9A7A}" destId="{17EEBFB0-AD41-4E70-8ACC-B083BC24EA9A}" srcOrd="2" destOrd="0" parTransId="{584C78BF-A0E5-454D-ACD0-5E997E70A867}" sibTransId="{E243ACFA-1212-46B3-87D3-0BD3D799AC82}"/>
    <dgm:cxn modelId="{0F06526B-D3D1-4EAD-BA6B-A2EC1DDB5430}" srcId="{68A3852C-C667-4C51-9503-C1DA204B9A7A}" destId="{AF2F717E-899A-4511-A58A-64EBA74BD67A}" srcOrd="5" destOrd="0" parTransId="{C14ED7B2-3882-4DC7-B997-B565DE7AC659}" sibTransId="{543FB2AC-A23B-402F-9043-5604D4DECD56}"/>
    <dgm:cxn modelId="{1674B988-CCA3-4FE8-8120-DA8EE419DFCB}" type="presOf" srcId="{ADECCF43-63DD-4278-A291-6511415A1962}" destId="{FD1708FB-CC8E-4230-8485-1B7AC0BC624B}" srcOrd="0" destOrd="4" presId="urn:microsoft.com/office/officeart/2005/8/layout/vList6"/>
    <dgm:cxn modelId="{B0991089-22EB-49C8-9E0C-16E077FB3E75}" type="presOf" srcId="{AF2F717E-899A-4511-A58A-64EBA74BD67A}" destId="{FD1708FB-CC8E-4230-8485-1B7AC0BC624B}" srcOrd="0" destOrd="5" presId="urn:microsoft.com/office/officeart/2005/8/layout/vList6"/>
    <dgm:cxn modelId="{059FDE8D-4056-4273-A5AA-22759756D7FB}" srcId="{68A3852C-C667-4C51-9503-C1DA204B9A7A}" destId="{ADECCF43-63DD-4278-A291-6511415A1962}" srcOrd="4" destOrd="0" parTransId="{7ABC97CA-035C-4AF2-90BD-845E5F6A8769}" sibTransId="{4C8C3D83-81B5-452B-8891-95F36E7C2901}"/>
    <dgm:cxn modelId="{A861F09B-A3E5-429D-B612-ECD707B97E9D}" srcId="{68A3852C-C667-4C51-9503-C1DA204B9A7A}" destId="{AB02157D-FF92-499F-A5C6-678BA8641A98}" srcOrd="1" destOrd="0" parTransId="{F38F32C0-1DC1-492F-A9BC-AF3500CA3899}" sibTransId="{09D1B09F-F910-4119-9B19-77DE148428C3}"/>
    <dgm:cxn modelId="{3C86E0A9-0ABB-42DC-8859-832FA095AF6A}" type="presOf" srcId="{C9BCC0A6-B500-46D8-991F-5D864D72CDC7}" destId="{FD1708FB-CC8E-4230-8485-1B7AC0BC624B}" srcOrd="0" destOrd="3" presId="urn:microsoft.com/office/officeart/2005/8/layout/vList6"/>
    <dgm:cxn modelId="{A4A76BB4-0BC4-4297-BC18-C6D0ABE38AC1}" type="presOf" srcId="{17EEBFB0-AD41-4E70-8ACC-B083BC24EA9A}" destId="{FD1708FB-CC8E-4230-8485-1B7AC0BC624B}" srcOrd="0" destOrd="2" presId="urn:microsoft.com/office/officeart/2005/8/layout/vList6"/>
    <dgm:cxn modelId="{6D66D9C4-CD92-4AF0-B67E-2437BC02D1A1}" type="presOf" srcId="{AB02157D-FF92-499F-A5C6-678BA8641A98}" destId="{FD1708FB-CC8E-4230-8485-1B7AC0BC624B}" srcOrd="0" destOrd="1" presId="urn:microsoft.com/office/officeart/2005/8/layout/vList6"/>
    <dgm:cxn modelId="{318159D7-593A-4878-A37C-54A650F1CF6E}" type="presOf" srcId="{68A3852C-C667-4C51-9503-C1DA204B9A7A}" destId="{D2064E03-94CB-494E-9735-C680FD116CF0}" srcOrd="0" destOrd="0" presId="urn:microsoft.com/office/officeart/2005/8/layout/vList6"/>
    <dgm:cxn modelId="{13833BD9-8795-49D8-8D07-3CACCBA7A487}" srcId="{68A3852C-C667-4C51-9503-C1DA204B9A7A}" destId="{40D6752C-E913-4C73-BB8B-B46A006D9D1A}" srcOrd="0" destOrd="0" parTransId="{E4BA36D1-4FE4-489E-B5CC-277C9A72408C}" sibTransId="{2038BBE8-4036-4AD1-9790-6B1EB1957CC9}"/>
    <dgm:cxn modelId="{22E4AAEE-3FD0-4295-901E-28697DE211C3}" srcId="{68A3852C-C667-4C51-9503-C1DA204B9A7A}" destId="{C9BCC0A6-B500-46D8-991F-5D864D72CDC7}" srcOrd="3" destOrd="0" parTransId="{C6B85387-12A6-4600-8BC8-D2C9600FE1C8}" sibTransId="{195C8258-36F4-4CC8-AF2D-2E2AC9C55FB5}"/>
    <dgm:cxn modelId="{EBFAC741-7A9F-4DB7-BA40-CFCAFCB56D4A}" type="presParOf" srcId="{B5B09994-1AF2-4BF2-B26A-D1290A8DAD6F}" destId="{3780AA5B-8293-4440-9602-EA7E40ED7366}" srcOrd="0" destOrd="0" presId="urn:microsoft.com/office/officeart/2005/8/layout/vList6"/>
    <dgm:cxn modelId="{FDFF5018-61D3-439C-BAC2-0E97B21F9E10}" type="presParOf" srcId="{3780AA5B-8293-4440-9602-EA7E40ED7366}" destId="{D2064E03-94CB-494E-9735-C680FD116CF0}" srcOrd="0" destOrd="0" presId="urn:microsoft.com/office/officeart/2005/8/layout/vList6"/>
    <dgm:cxn modelId="{9E19CCF2-C54F-4811-A19B-197869268196}" type="presParOf" srcId="{3780AA5B-8293-4440-9602-EA7E40ED7366}" destId="{FD1708FB-CC8E-4230-8485-1B7AC0BC624B}"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5DD549-E991-4027-8FA1-DE8790F80597}"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2A64B2C5-9D36-4F43-A253-F1859AACDFAF}">
      <dgm:prSet phldrT="[Text]"/>
      <dgm:spPr/>
      <dgm:t>
        <a:bodyPr/>
        <a:lstStyle/>
        <a:p>
          <a:r>
            <a:rPr lang="en-GB" noProof="0" dirty="0">
              <a:latin typeface="Arial" panose="020B0604020202020204" pitchFamily="34" charset="0"/>
              <a:cs typeface="Arial" panose="020B0604020202020204" pitchFamily="34" charset="0"/>
            </a:rPr>
            <a:t>LTD. Company</a:t>
          </a:r>
        </a:p>
      </dgm:t>
    </dgm:pt>
    <dgm:pt modelId="{907AECFE-211A-4732-9E08-0D11DC99B246}" type="parTrans" cxnId="{1D9949FC-6D3D-4170-BE97-0A04EF6EC901}">
      <dgm:prSet/>
      <dgm:spPr/>
      <dgm:t>
        <a:bodyPr/>
        <a:lstStyle/>
        <a:p>
          <a:endParaRPr lang="en-GB" noProof="0" dirty="0">
            <a:latin typeface="Arial" panose="020B0604020202020204" pitchFamily="34" charset="0"/>
            <a:cs typeface="Arial" panose="020B0604020202020204" pitchFamily="34" charset="0"/>
          </a:endParaRPr>
        </a:p>
      </dgm:t>
    </dgm:pt>
    <dgm:pt modelId="{59E35BC7-32A5-48BB-BC61-E8078DCD93D0}" type="sibTrans" cxnId="{1D9949FC-6D3D-4170-BE97-0A04EF6EC901}">
      <dgm:prSet/>
      <dgm:spPr/>
      <dgm:t>
        <a:bodyPr/>
        <a:lstStyle/>
        <a:p>
          <a:endParaRPr lang="en-GB" noProof="0" dirty="0">
            <a:latin typeface="Arial" panose="020B0604020202020204" pitchFamily="34" charset="0"/>
            <a:cs typeface="Arial" panose="020B0604020202020204" pitchFamily="34" charset="0"/>
          </a:endParaRPr>
        </a:p>
      </dgm:t>
    </dgm:pt>
    <dgm:pt modelId="{876CF2CE-ED8F-4BB4-AA70-A0263CFBEB64}">
      <dgm:prSet phldrT="[Text]"/>
      <dgm:spPr/>
      <dgm:t>
        <a:bodyPr/>
        <a:lstStyle/>
        <a:p>
          <a:r>
            <a:rPr lang="en-GB" noProof="0" dirty="0">
              <a:latin typeface="Arial" panose="020B0604020202020204" pitchFamily="34" charset="0"/>
              <a:cs typeface="Arial" panose="020B0604020202020204" pitchFamily="34" charset="0"/>
            </a:rPr>
            <a:t>Cooperative</a:t>
          </a:r>
        </a:p>
      </dgm:t>
    </dgm:pt>
    <dgm:pt modelId="{BA66CE60-F0D0-4468-9265-16AA8AC7A640}" type="parTrans" cxnId="{55C20E31-E450-4CA8-8595-9ADCAB3929AF}">
      <dgm:prSet/>
      <dgm:spPr/>
      <dgm:t>
        <a:bodyPr/>
        <a:lstStyle/>
        <a:p>
          <a:endParaRPr lang="en-GB" noProof="0" dirty="0">
            <a:latin typeface="Arial" panose="020B0604020202020204" pitchFamily="34" charset="0"/>
            <a:cs typeface="Arial" panose="020B0604020202020204" pitchFamily="34" charset="0"/>
          </a:endParaRPr>
        </a:p>
      </dgm:t>
    </dgm:pt>
    <dgm:pt modelId="{B4FFC71D-3566-4AE8-B554-979C7512CA91}" type="sibTrans" cxnId="{55C20E31-E450-4CA8-8595-9ADCAB3929AF}">
      <dgm:prSet/>
      <dgm:spPr/>
      <dgm:t>
        <a:bodyPr/>
        <a:lstStyle/>
        <a:p>
          <a:endParaRPr lang="en-GB" noProof="0" dirty="0">
            <a:latin typeface="Arial" panose="020B0604020202020204" pitchFamily="34" charset="0"/>
            <a:cs typeface="Arial" panose="020B0604020202020204" pitchFamily="34" charset="0"/>
          </a:endParaRPr>
        </a:p>
      </dgm:t>
    </dgm:pt>
    <dgm:pt modelId="{A204805F-D0A0-410E-A758-F244D707ADE3}" type="pres">
      <dgm:prSet presAssocID="{715DD549-E991-4027-8FA1-DE8790F80597}" presName="compositeShape" presStyleCnt="0">
        <dgm:presLayoutVars>
          <dgm:chMax val="2"/>
          <dgm:dir/>
          <dgm:resizeHandles val="exact"/>
        </dgm:presLayoutVars>
      </dgm:prSet>
      <dgm:spPr/>
    </dgm:pt>
    <dgm:pt modelId="{4AD09D25-F604-4D63-AE66-7D4F4F19E105}" type="pres">
      <dgm:prSet presAssocID="{715DD549-E991-4027-8FA1-DE8790F80597}" presName="ribbon" presStyleLbl="node1" presStyleIdx="0" presStyleCnt="1"/>
      <dgm:spPr>
        <a:solidFill>
          <a:srgbClr val="92D050"/>
        </a:solidFill>
      </dgm:spPr>
    </dgm:pt>
    <dgm:pt modelId="{588D6284-DE99-44DC-82C4-2433238A37D5}" type="pres">
      <dgm:prSet presAssocID="{715DD549-E991-4027-8FA1-DE8790F80597}" presName="leftArrowText" presStyleLbl="node1" presStyleIdx="0" presStyleCnt="1">
        <dgm:presLayoutVars>
          <dgm:chMax val="0"/>
          <dgm:bulletEnabled val="1"/>
        </dgm:presLayoutVars>
      </dgm:prSet>
      <dgm:spPr/>
    </dgm:pt>
    <dgm:pt modelId="{CF39EAC2-19EA-4EC0-B2A5-1EF6C2D3CC2D}" type="pres">
      <dgm:prSet presAssocID="{715DD549-E991-4027-8FA1-DE8790F80597}" presName="rightArrowText" presStyleLbl="node1" presStyleIdx="0" presStyleCnt="1">
        <dgm:presLayoutVars>
          <dgm:chMax val="0"/>
          <dgm:bulletEnabled val="1"/>
        </dgm:presLayoutVars>
      </dgm:prSet>
      <dgm:spPr/>
    </dgm:pt>
  </dgm:ptLst>
  <dgm:cxnLst>
    <dgm:cxn modelId="{55C20E31-E450-4CA8-8595-9ADCAB3929AF}" srcId="{715DD549-E991-4027-8FA1-DE8790F80597}" destId="{876CF2CE-ED8F-4BB4-AA70-A0263CFBEB64}" srcOrd="1" destOrd="0" parTransId="{BA66CE60-F0D0-4468-9265-16AA8AC7A640}" sibTransId="{B4FFC71D-3566-4AE8-B554-979C7512CA91}"/>
    <dgm:cxn modelId="{4104DC41-C9FB-4B33-A86C-4CBEEA867CC0}" type="presOf" srcId="{715DD549-E991-4027-8FA1-DE8790F80597}" destId="{A204805F-D0A0-410E-A758-F244D707ADE3}" srcOrd="0" destOrd="0" presId="urn:microsoft.com/office/officeart/2005/8/layout/arrow6"/>
    <dgm:cxn modelId="{445DEBCC-270B-4B00-AD40-A651ADA9BC09}" type="presOf" srcId="{2A64B2C5-9D36-4F43-A253-F1859AACDFAF}" destId="{588D6284-DE99-44DC-82C4-2433238A37D5}" srcOrd="0" destOrd="0" presId="urn:microsoft.com/office/officeart/2005/8/layout/arrow6"/>
    <dgm:cxn modelId="{6CC121D8-DAD5-479F-88EB-167B4A38C3C6}" type="presOf" srcId="{876CF2CE-ED8F-4BB4-AA70-A0263CFBEB64}" destId="{CF39EAC2-19EA-4EC0-B2A5-1EF6C2D3CC2D}" srcOrd="0" destOrd="0" presId="urn:microsoft.com/office/officeart/2005/8/layout/arrow6"/>
    <dgm:cxn modelId="{1D9949FC-6D3D-4170-BE97-0A04EF6EC901}" srcId="{715DD549-E991-4027-8FA1-DE8790F80597}" destId="{2A64B2C5-9D36-4F43-A253-F1859AACDFAF}" srcOrd="0" destOrd="0" parTransId="{907AECFE-211A-4732-9E08-0D11DC99B246}" sibTransId="{59E35BC7-32A5-48BB-BC61-E8078DCD93D0}"/>
    <dgm:cxn modelId="{C493E30B-4E54-45BB-9C7A-911770FE4AE4}" type="presParOf" srcId="{A204805F-D0A0-410E-A758-F244D707ADE3}" destId="{4AD09D25-F604-4D63-AE66-7D4F4F19E105}" srcOrd="0" destOrd="0" presId="urn:microsoft.com/office/officeart/2005/8/layout/arrow6"/>
    <dgm:cxn modelId="{A85321B2-46A8-46F9-8ACE-2DE200492116}" type="presParOf" srcId="{A204805F-D0A0-410E-A758-F244D707ADE3}" destId="{588D6284-DE99-44DC-82C4-2433238A37D5}" srcOrd="1" destOrd="0" presId="urn:microsoft.com/office/officeart/2005/8/layout/arrow6"/>
    <dgm:cxn modelId="{4E26B936-508F-4A0C-AE07-D62CF5D53E29}" type="presParOf" srcId="{A204805F-D0A0-410E-A758-F244D707ADE3}" destId="{CF39EAC2-19EA-4EC0-B2A5-1EF6C2D3CC2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E85CE22-A517-4373-A6DD-DE09903DE8A0}"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B3427A70-33C3-42CD-B720-AA65AB38462A}">
      <dgm:prSet phldrT="[Text]" custT="1"/>
      <dgm:spPr/>
      <dgm:t>
        <a:bodyPr/>
        <a:lstStyle/>
        <a:p>
          <a:r>
            <a:rPr lang="en-GB" sz="2200" i="1" noProof="0" dirty="0">
              <a:latin typeface="Arial" panose="020B0604020202020204" pitchFamily="34" charset="0"/>
              <a:cs typeface="Arial" panose="020B0604020202020204" pitchFamily="34" charset="0"/>
            </a:rPr>
            <a:t>Macun</a:t>
          </a:r>
          <a:r>
            <a:rPr lang="en-GB" sz="2200" noProof="0" dirty="0">
              <a:latin typeface="Arial" panose="020B0604020202020204" pitchFamily="34" charset="0"/>
              <a:cs typeface="Arial" panose="020B0604020202020204" pitchFamily="34" charset="0"/>
            </a:rPr>
            <a:t> processing</a:t>
          </a:r>
        </a:p>
      </dgm:t>
    </dgm:pt>
    <dgm:pt modelId="{FF086A94-1621-46CE-A2BF-FF4B39CF383E}" type="parTrans" cxnId="{73C1076E-D41F-4B3D-AF02-EF0DE78C3C3E}">
      <dgm:prSet/>
      <dgm:spPr/>
      <dgm:t>
        <a:bodyPr/>
        <a:lstStyle/>
        <a:p>
          <a:endParaRPr lang="en-GB" sz="2200" noProof="0" dirty="0">
            <a:latin typeface="Arial" panose="020B0604020202020204" pitchFamily="34" charset="0"/>
            <a:cs typeface="Arial" panose="020B0604020202020204" pitchFamily="34" charset="0"/>
          </a:endParaRPr>
        </a:p>
      </dgm:t>
    </dgm:pt>
    <dgm:pt modelId="{E9658355-6A54-4F46-8F63-306AEDF0F9EB}" type="sibTrans" cxnId="{73C1076E-D41F-4B3D-AF02-EF0DE78C3C3E}">
      <dgm:prSet/>
      <dgm:spPr/>
      <dgm:t>
        <a:bodyPr/>
        <a:lstStyle/>
        <a:p>
          <a:endParaRPr lang="en-GB" sz="2200" noProof="0" dirty="0">
            <a:latin typeface="Arial" panose="020B0604020202020204" pitchFamily="34" charset="0"/>
            <a:cs typeface="Arial" panose="020B0604020202020204" pitchFamily="34" charset="0"/>
          </a:endParaRPr>
        </a:p>
      </dgm:t>
    </dgm:pt>
    <dgm:pt modelId="{71E0AAB2-1828-44C6-B27F-78B6D70F6C38}">
      <dgm:prSet phldrT="[Text]" custT="1"/>
      <dgm:spPr>
        <a:solidFill>
          <a:srgbClr val="00B050">
            <a:alpha val="50000"/>
          </a:srgbClr>
        </a:solidFill>
      </dgm:spPr>
      <dgm:t>
        <a:bodyPr/>
        <a:lstStyle/>
        <a:p>
          <a:r>
            <a:rPr lang="en-GB" sz="2200" noProof="0" dirty="0">
              <a:latin typeface="Arial" panose="020B0604020202020204" pitchFamily="34" charset="0"/>
              <a:cs typeface="Arial" panose="020B0604020202020204" pitchFamily="34" charset="0"/>
            </a:rPr>
            <a:t>Producing handicrafts</a:t>
          </a:r>
        </a:p>
      </dgm:t>
    </dgm:pt>
    <dgm:pt modelId="{2BFA00EF-19A7-469F-AD76-691C6D0C6D3C}" type="parTrans" cxnId="{ED754506-00C4-49A8-B8BE-0C720810217C}">
      <dgm:prSet/>
      <dgm:spPr/>
      <dgm:t>
        <a:bodyPr/>
        <a:lstStyle/>
        <a:p>
          <a:endParaRPr lang="en-GB" sz="2200" noProof="0" dirty="0">
            <a:latin typeface="Arial" panose="020B0604020202020204" pitchFamily="34" charset="0"/>
            <a:cs typeface="Arial" panose="020B0604020202020204" pitchFamily="34" charset="0"/>
          </a:endParaRPr>
        </a:p>
      </dgm:t>
    </dgm:pt>
    <dgm:pt modelId="{66771F80-517E-4394-A1F5-C97A8178A16C}" type="sibTrans" cxnId="{ED754506-00C4-49A8-B8BE-0C720810217C}">
      <dgm:prSet/>
      <dgm:spPr/>
      <dgm:t>
        <a:bodyPr/>
        <a:lstStyle/>
        <a:p>
          <a:endParaRPr lang="en-GB" sz="2200" noProof="0" dirty="0">
            <a:latin typeface="Arial" panose="020B0604020202020204" pitchFamily="34" charset="0"/>
            <a:cs typeface="Arial" panose="020B0604020202020204" pitchFamily="34" charset="0"/>
          </a:endParaRPr>
        </a:p>
      </dgm:t>
    </dgm:pt>
    <dgm:pt modelId="{68315A06-37C7-4B43-B5A9-3FB27727D56D}">
      <dgm:prSet phldrT="[Text]" custT="1"/>
      <dgm:spPr>
        <a:solidFill>
          <a:srgbClr val="FF5050">
            <a:alpha val="50000"/>
          </a:srgbClr>
        </a:solidFill>
      </dgm:spPr>
      <dgm:t>
        <a:bodyPr/>
        <a:lstStyle/>
        <a:p>
          <a:r>
            <a:rPr lang="en-GB" sz="2200" noProof="0" dirty="0">
              <a:latin typeface="Arial" panose="020B0604020202020204" pitchFamily="34" charset="0"/>
              <a:cs typeface="Arial" panose="020B0604020202020204" pitchFamily="34" charset="0"/>
            </a:rPr>
            <a:t>Training</a:t>
          </a:r>
        </a:p>
      </dgm:t>
    </dgm:pt>
    <dgm:pt modelId="{81AA9B40-D221-4AE6-ACD7-BACB06C60C38}" type="parTrans" cxnId="{0AA43FE8-4AD4-4A91-BF50-971B7EEDAE31}">
      <dgm:prSet/>
      <dgm:spPr/>
      <dgm:t>
        <a:bodyPr/>
        <a:lstStyle/>
        <a:p>
          <a:endParaRPr lang="en-GB" sz="2200" noProof="0" dirty="0">
            <a:latin typeface="Arial" panose="020B0604020202020204" pitchFamily="34" charset="0"/>
            <a:cs typeface="Arial" panose="020B0604020202020204" pitchFamily="34" charset="0"/>
          </a:endParaRPr>
        </a:p>
      </dgm:t>
    </dgm:pt>
    <dgm:pt modelId="{ABC8FF0F-6A1A-474E-9A9D-E1B26A6F35AD}" type="sibTrans" cxnId="{0AA43FE8-4AD4-4A91-BF50-971B7EEDAE31}">
      <dgm:prSet/>
      <dgm:spPr/>
      <dgm:t>
        <a:bodyPr/>
        <a:lstStyle/>
        <a:p>
          <a:endParaRPr lang="en-GB" sz="2200" noProof="0" dirty="0">
            <a:latin typeface="Arial" panose="020B0604020202020204" pitchFamily="34" charset="0"/>
            <a:cs typeface="Arial" panose="020B0604020202020204" pitchFamily="34" charset="0"/>
          </a:endParaRPr>
        </a:p>
      </dgm:t>
    </dgm:pt>
    <dgm:pt modelId="{45D3FAA3-B96B-466D-8FC5-C1BA1A8A3C8B}">
      <dgm:prSet phldrT="[Text]" custT="1"/>
      <dgm:spPr>
        <a:solidFill>
          <a:srgbClr val="FF9900">
            <a:alpha val="50000"/>
          </a:srgbClr>
        </a:solidFill>
      </dgm:spPr>
      <dgm:t>
        <a:bodyPr/>
        <a:lstStyle/>
        <a:p>
          <a:r>
            <a:rPr lang="en-GB" sz="2200" noProof="0" dirty="0">
              <a:latin typeface="Arial" panose="020B0604020202020204" pitchFamily="34" charset="0"/>
              <a:cs typeface="Arial" panose="020B0604020202020204" pitchFamily="34" charset="0"/>
            </a:rPr>
            <a:t>Cafe services</a:t>
          </a:r>
        </a:p>
      </dgm:t>
    </dgm:pt>
    <dgm:pt modelId="{55389F43-BEB9-4DAA-93DA-E625A0841406}" type="parTrans" cxnId="{AC07CF88-03A0-4CEE-837C-4C7AE1C25717}">
      <dgm:prSet/>
      <dgm:spPr/>
      <dgm:t>
        <a:bodyPr/>
        <a:lstStyle/>
        <a:p>
          <a:endParaRPr lang="en-GB" sz="2200" noProof="0" dirty="0">
            <a:latin typeface="Arial" panose="020B0604020202020204" pitchFamily="34" charset="0"/>
            <a:cs typeface="Arial" panose="020B0604020202020204" pitchFamily="34" charset="0"/>
          </a:endParaRPr>
        </a:p>
      </dgm:t>
    </dgm:pt>
    <dgm:pt modelId="{CFEEAF2A-101D-4973-A9D7-54D6499EE3D1}" type="sibTrans" cxnId="{AC07CF88-03A0-4CEE-837C-4C7AE1C25717}">
      <dgm:prSet/>
      <dgm:spPr/>
      <dgm:t>
        <a:bodyPr/>
        <a:lstStyle/>
        <a:p>
          <a:endParaRPr lang="en-GB" sz="2200" noProof="0" dirty="0">
            <a:latin typeface="Arial" panose="020B0604020202020204" pitchFamily="34" charset="0"/>
            <a:cs typeface="Arial" panose="020B0604020202020204" pitchFamily="34" charset="0"/>
          </a:endParaRPr>
        </a:p>
      </dgm:t>
    </dgm:pt>
    <dgm:pt modelId="{E7F9953F-E2B6-4122-9997-CBC435DE6FB9}" type="pres">
      <dgm:prSet presAssocID="{3E85CE22-A517-4373-A6DD-DE09903DE8A0}" presName="CompostProcess" presStyleCnt="0">
        <dgm:presLayoutVars>
          <dgm:dir/>
          <dgm:resizeHandles val="exact"/>
        </dgm:presLayoutVars>
      </dgm:prSet>
      <dgm:spPr/>
    </dgm:pt>
    <dgm:pt modelId="{3E5D75F8-E1A4-4F50-8D4C-24F3249663CD}" type="pres">
      <dgm:prSet presAssocID="{3E85CE22-A517-4373-A6DD-DE09903DE8A0}" presName="arrow" presStyleLbl="bgShp" presStyleIdx="0" presStyleCnt="1"/>
      <dgm:spPr/>
    </dgm:pt>
    <dgm:pt modelId="{8556B005-F2BE-4968-A180-B235589D1094}" type="pres">
      <dgm:prSet presAssocID="{3E85CE22-A517-4373-A6DD-DE09903DE8A0}" presName="linearProcess" presStyleCnt="0"/>
      <dgm:spPr/>
    </dgm:pt>
    <dgm:pt modelId="{568A9A0E-7C42-48A3-A62F-6ADDF1B4CAF9}" type="pres">
      <dgm:prSet presAssocID="{B3427A70-33C3-42CD-B720-AA65AB38462A}" presName="textNode" presStyleLbl="node1" presStyleIdx="0" presStyleCnt="4">
        <dgm:presLayoutVars>
          <dgm:bulletEnabled val="1"/>
        </dgm:presLayoutVars>
      </dgm:prSet>
      <dgm:spPr/>
    </dgm:pt>
    <dgm:pt modelId="{C3336A9C-5CF9-4CC1-B7E9-D10ED8175B6D}" type="pres">
      <dgm:prSet presAssocID="{E9658355-6A54-4F46-8F63-306AEDF0F9EB}" presName="sibTrans" presStyleCnt="0"/>
      <dgm:spPr/>
    </dgm:pt>
    <dgm:pt modelId="{4CE190E6-CF11-40B7-8704-B22D205F9729}" type="pres">
      <dgm:prSet presAssocID="{71E0AAB2-1828-44C6-B27F-78B6D70F6C38}" presName="textNode" presStyleLbl="node1" presStyleIdx="1" presStyleCnt="4">
        <dgm:presLayoutVars>
          <dgm:bulletEnabled val="1"/>
        </dgm:presLayoutVars>
      </dgm:prSet>
      <dgm:spPr/>
    </dgm:pt>
    <dgm:pt modelId="{91666A5D-0850-49EE-A28C-5649E6AC3473}" type="pres">
      <dgm:prSet presAssocID="{66771F80-517E-4394-A1F5-C97A8178A16C}" presName="sibTrans" presStyleCnt="0"/>
      <dgm:spPr/>
    </dgm:pt>
    <dgm:pt modelId="{4EAD87AF-E8AC-464F-8DBD-F7F55F0E695A}" type="pres">
      <dgm:prSet presAssocID="{68315A06-37C7-4B43-B5A9-3FB27727D56D}" presName="textNode" presStyleLbl="node1" presStyleIdx="2" presStyleCnt="4">
        <dgm:presLayoutVars>
          <dgm:bulletEnabled val="1"/>
        </dgm:presLayoutVars>
      </dgm:prSet>
      <dgm:spPr/>
    </dgm:pt>
    <dgm:pt modelId="{1FA801F5-2601-4537-90ED-86BEB49CAA59}" type="pres">
      <dgm:prSet presAssocID="{ABC8FF0F-6A1A-474E-9A9D-E1B26A6F35AD}" presName="sibTrans" presStyleCnt="0"/>
      <dgm:spPr/>
    </dgm:pt>
    <dgm:pt modelId="{73C942C6-4F7F-4B81-91D4-F96570E46615}" type="pres">
      <dgm:prSet presAssocID="{45D3FAA3-B96B-466D-8FC5-C1BA1A8A3C8B}" presName="textNode" presStyleLbl="node1" presStyleIdx="3" presStyleCnt="4">
        <dgm:presLayoutVars>
          <dgm:bulletEnabled val="1"/>
        </dgm:presLayoutVars>
      </dgm:prSet>
      <dgm:spPr/>
    </dgm:pt>
  </dgm:ptLst>
  <dgm:cxnLst>
    <dgm:cxn modelId="{18B20304-8F84-465A-9657-1301F0568D4C}" type="presOf" srcId="{71E0AAB2-1828-44C6-B27F-78B6D70F6C38}" destId="{4CE190E6-CF11-40B7-8704-B22D205F9729}" srcOrd="0" destOrd="0" presId="urn:microsoft.com/office/officeart/2005/8/layout/hProcess9"/>
    <dgm:cxn modelId="{ED754506-00C4-49A8-B8BE-0C720810217C}" srcId="{3E85CE22-A517-4373-A6DD-DE09903DE8A0}" destId="{71E0AAB2-1828-44C6-B27F-78B6D70F6C38}" srcOrd="1" destOrd="0" parTransId="{2BFA00EF-19A7-469F-AD76-691C6D0C6D3C}" sibTransId="{66771F80-517E-4394-A1F5-C97A8178A16C}"/>
    <dgm:cxn modelId="{73C1076E-D41F-4B3D-AF02-EF0DE78C3C3E}" srcId="{3E85CE22-A517-4373-A6DD-DE09903DE8A0}" destId="{B3427A70-33C3-42CD-B720-AA65AB38462A}" srcOrd="0" destOrd="0" parTransId="{FF086A94-1621-46CE-A2BF-FF4B39CF383E}" sibTransId="{E9658355-6A54-4F46-8F63-306AEDF0F9EB}"/>
    <dgm:cxn modelId="{D6873D79-73AB-471A-BF79-59680BC4D602}" type="presOf" srcId="{68315A06-37C7-4B43-B5A9-3FB27727D56D}" destId="{4EAD87AF-E8AC-464F-8DBD-F7F55F0E695A}" srcOrd="0" destOrd="0" presId="urn:microsoft.com/office/officeart/2005/8/layout/hProcess9"/>
    <dgm:cxn modelId="{AC07CF88-03A0-4CEE-837C-4C7AE1C25717}" srcId="{3E85CE22-A517-4373-A6DD-DE09903DE8A0}" destId="{45D3FAA3-B96B-466D-8FC5-C1BA1A8A3C8B}" srcOrd="3" destOrd="0" parTransId="{55389F43-BEB9-4DAA-93DA-E625A0841406}" sibTransId="{CFEEAF2A-101D-4973-A9D7-54D6499EE3D1}"/>
    <dgm:cxn modelId="{C62B07A3-3B4F-4A77-B28E-DAB76C0C94B7}" type="presOf" srcId="{45D3FAA3-B96B-466D-8FC5-C1BA1A8A3C8B}" destId="{73C942C6-4F7F-4B81-91D4-F96570E46615}" srcOrd="0" destOrd="0" presId="urn:microsoft.com/office/officeart/2005/8/layout/hProcess9"/>
    <dgm:cxn modelId="{52985FE3-AEB0-420F-999D-AD5CD41E36AF}" type="presOf" srcId="{3E85CE22-A517-4373-A6DD-DE09903DE8A0}" destId="{E7F9953F-E2B6-4122-9997-CBC435DE6FB9}" srcOrd="0" destOrd="0" presId="urn:microsoft.com/office/officeart/2005/8/layout/hProcess9"/>
    <dgm:cxn modelId="{0AA43FE8-4AD4-4A91-BF50-971B7EEDAE31}" srcId="{3E85CE22-A517-4373-A6DD-DE09903DE8A0}" destId="{68315A06-37C7-4B43-B5A9-3FB27727D56D}" srcOrd="2" destOrd="0" parTransId="{81AA9B40-D221-4AE6-ACD7-BACB06C60C38}" sibTransId="{ABC8FF0F-6A1A-474E-9A9D-E1B26A6F35AD}"/>
    <dgm:cxn modelId="{B1E7C0EA-2F4A-44AB-8927-E414D1046D9E}" type="presOf" srcId="{B3427A70-33C3-42CD-B720-AA65AB38462A}" destId="{568A9A0E-7C42-48A3-A62F-6ADDF1B4CAF9}" srcOrd="0" destOrd="0" presId="urn:microsoft.com/office/officeart/2005/8/layout/hProcess9"/>
    <dgm:cxn modelId="{E1A69BC4-74B9-4C82-8DBC-85D9F2EDE928}" type="presParOf" srcId="{E7F9953F-E2B6-4122-9997-CBC435DE6FB9}" destId="{3E5D75F8-E1A4-4F50-8D4C-24F3249663CD}" srcOrd="0" destOrd="0" presId="urn:microsoft.com/office/officeart/2005/8/layout/hProcess9"/>
    <dgm:cxn modelId="{74FADE01-4AC1-41B4-8A9B-00053CFDBB7A}" type="presParOf" srcId="{E7F9953F-E2B6-4122-9997-CBC435DE6FB9}" destId="{8556B005-F2BE-4968-A180-B235589D1094}" srcOrd="1" destOrd="0" presId="urn:microsoft.com/office/officeart/2005/8/layout/hProcess9"/>
    <dgm:cxn modelId="{273129AC-26BD-48FE-AA13-0360A6CB84F4}" type="presParOf" srcId="{8556B005-F2BE-4968-A180-B235589D1094}" destId="{568A9A0E-7C42-48A3-A62F-6ADDF1B4CAF9}" srcOrd="0" destOrd="0" presId="urn:microsoft.com/office/officeart/2005/8/layout/hProcess9"/>
    <dgm:cxn modelId="{774CB8A9-6F2E-4E9D-8C5B-F5BA8701ADC1}" type="presParOf" srcId="{8556B005-F2BE-4968-A180-B235589D1094}" destId="{C3336A9C-5CF9-4CC1-B7E9-D10ED8175B6D}" srcOrd="1" destOrd="0" presId="urn:microsoft.com/office/officeart/2005/8/layout/hProcess9"/>
    <dgm:cxn modelId="{AC18FB8B-FF44-4F7A-98E4-4C8F7BA8BFDF}" type="presParOf" srcId="{8556B005-F2BE-4968-A180-B235589D1094}" destId="{4CE190E6-CF11-40B7-8704-B22D205F9729}" srcOrd="2" destOrd="0" presId="urn:microsoft.com/office/officeart/2005/8/layout/hProcess9"/>
    <dgm:cxn modelId="{174B9354-501A-460C-B1DA-3B9A9AE1F724}" type="presParOf" srcId="{8556B005-F2BE-4968-A180-B235589D1094}" destId="{91666A5D-0850-49EE-A28C-5649E6AC3473}" srcOrd="3" destOrd="0" presId="urn:microsoft.com/office/officeart/2005/8/layout/hProcess9"/>
    <dgm:cxn modelId="{54BD9F7B-1DC0-44D7-89D9-5521BEBCA498}" type="presParOf" srcId="{8556B005-F2BE-4968-A180-B235589D1094}" destId="{4EAD87AF-E8AC-464F-8DBD-F7F55F0E695A}" srcOrd="4" destOrd="0" presId="urn:microsoft.com/office/officeart/2005/8/layout/hProcess9"/>
    <dgm:cxn modelId="{D63994B7-3460-4B53-B32B-D324A84D5A81}" type="presParOf" srcId="{8556B005-F2BE-4968-A180-B235589D1094}" destId="{1FA801F5-2601-4537-90ED-86BEB49CAA59}" srcOrd="5" destOrd="0" presId="urn:microsoft.com/office/officeart/2005/8/layout/hProcess9"/>
    <dgm:cxn modelId="{3CCFFFD7-4E49-401E-B0DE-8E164850ECFC}" type="presParOf" srcId="{8556B005-F2BE-4968-A180-B235589D1094}" destId="{73C942C6-4F7F-4B81-91D4-F96570E4661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E9B9415-53A4-4C65-967A-6E55BA3671D1}" type="doc">
      <dgm:prSet loTypeId="urn:microsoft.com/office/officeart/2005/8/layout/vProcess5" loCatId="process" qsTypeId="urn:microsoft.com/office/officeart/2005/8/quickstyle/simple1" qsCatId="simple" csTypeId="urn:microsoft.com/office/officeart/2005/8/colors/accent1_2" csCatId="accent1" phldr="1"/>
      <dgm:spPr/>
    </dgm:pt>
    <dgm:pt modelId="{39ADCD8A-38C3-4889-B197-0C3A0AB12AAA}">
      <dgm:prSet phldrT="[Text]"/>
      <dgm:spPr>
        <a:solidFill>
          <a:schemeClr val="accent1">
            <a:lumMod val="50000"/>
          </a:schemeClr>
        </a:solidFill>
      </dgm:spPr>
      <dgm:t>
        <a:bodyPr/>
        <a:lstStyle/>
        <a:p>
          <a:r>
            <a:rPr lang="en-GB" noProof="0" dirty="0"/>
            <a:t>Storage</a:t>
          </a:r>
          <a:r>
            <a:rPr lang="tr-TR" noProof="0" dirty="0"/>
            <a:t>, Distribution</a:t>
          </a:r>
          <a:endParaRPr lang="en-GB" noProof="0" dirty="0"/>
        </a:p>
      </dgm:t>
    </dgm:pt>
    <dgm:pt modelId="{540B3784-0B6B-4DAB-809E-D96F1A497D6B}" type="parTrans" cxnId="{7532C22F-3A1E-44C3-A201-A1BDCB755237}">
      <dgm:prSet/>
      <dgm:spPr/>
      <dgm:t>
        <a:bodyPr/>
        <a:lstStyle/>
        <a:p>
          <a:endParaRPr lang="en-GB" noProof="0" dirty="0"/>
        </a:p>
      </dgm:t>
    </dgm:pt>
    <dgm:pt modelId="{7CD62A73-F446-4720-B3E3-10118E978639}" type="sibTrans" cxnId="{7532C22F-3A1E-44C3-A201-A1BDCB755237}">
      <dgm:prSet/>
      <dgm:spPr/>
      <dgm:t>
        <a:bodyPr/>
        <a:lstStyle/>
        <a:p>
          <a:endParaRPr lang="en-GB" noProof="0" dirty="0"/>
        </a:p>
      </dgm:t>
    </dgm:pt>
    <dgm:pt modelId="{09F18DE4-D2F3-47A3-8AEB-C369BD71F96B}">
      <dgm:prSet/>
      <dgm:spPr>
        <a:solidFill>
          <a:schemeClr val="accent1">
            <a:lumMod val="50000"/>
          </a:schemeClr>
        </a:solidFill>
      </dgm:spPr>
      <dgm:t>
        <a:bodyPr/>
        <a:lstStyle/>
        <a:p>
          <a:r>
            <a:rPr lang="en-GB" noProof="0" dirty="0"/>
            <a:t>Branding, Marketing, Sales</a:t>
          </a:r>
        </a:p>
      </dgm:t>
    </dgm:pt>
    <dgm:pt modelId="{1672EBCD-6507-4429-B802-5197804A551D}" type="parTrans" cxnId="{EC4D4B1B-0F2C-4958-B8D4-F66A09212738}">
      <dgm:prSet/>
      <dgm:spPr/>
      <dgm:t>
        <a:bodyPr/>
        <a:lstStyle/>
        <a:p>
          <a:endParaRPr lang="en-GB" noProof="0" dirty="0"/>
        </a:p>
      </dgm:t>
    </dgm:pt>
    <dgm:pt modelId="{1F8428D7-08FE-480E-B153-B39399780385}" type="sibTrans" cxnId="{EC4D4B1B-0F2C-4958-B8D4-F66A09212738}">
      <dgm:prSet/>
      <dgm:spPr/>
      <dgm:t>
        <a:bodyPr/>
        <a:lstStyle/>
        <a:p>
          <a:endParaRPr lang="en-GB" noProof="0" dirty="0"/>
        </a:p>
      </dgm:t>
    </dgm:pt>
    <dgm:pt modelId="{EACE5439-8F17-4856-9A79-7F0814C408C0}" type="pres">
      <dgm:prSet presAssocID="{BE9B9415-53A4-4C65-967A-6E55BA3671D1}" presName="outerComposite" presStyleCnt="0">
        <dgm:presLayoutVars>
          <dgm:chMax val="5"/>
          <dgm:dir/>
          <dgm:resizeHandles val="exact"/>
        </dgm:presLayoutVars>
      </dgm:prSet>
      <dgm:spPr/>
    </dgm:pt>
    <dgm:pt modelId="{3AAF29C8-3A76-486C-AAB1-A7F9A16BDD34}" type="pres">
      <dgm:prSet presAssocID="{BE9B9415-53A4-4C65-967A-6E55BA3671D1}" presName="dummyMaxCanvas" presStyleCnt="0">
        <dgm:presLayoutVars/>
      </dgm:prSet>
      <dgm:spPr/>
    </dgm:pt>
    <dgm:pt modelId="{0E7B2EEB-0127-472E-8D27-C3DC50E25594}" type="pres">
      <dgm:prSet presAssocID="{BE9B9415-53A4-4C65-967A-6E55BA3671D1}" presName="TwoNodes_1" presStyleLbl="node1" presStyleIdx="0" presStyleCnt="2">
        <dgm:presLayoutVars>
          <dgm:bulletEnabled val="1"/>
        </dgm:presLayoutVars>
      </dgm:prSet>
      <dgm:spPr/>
    </dgm:pt>
    <dgm:pt modelId="{759F5750-C514-4894-9C5F-8E522C6EA428}" type="pres">
      <dgm:prSet presAssocID="{BE9B9415-53A4-4C65-967A-6E55BA3671D1}" presName="TwoNodes_2" presStyleLbl="node1" presStyleIdx="1" presStyleCnt="2">
        <dgm:presLayoutVars>
          <dgm:bulletEnabled val="1"/>
        </dgm:presLayoutVars>
      </dgm:prSet>
      <dgm:spPr/>
    </dgm:pt>
    <dgm:pt modelId="{16208870-E1C6-4B29-BE48-2E0599EF2BDD}" type="pres">
      <dgm:prSet presAssocID="{BE9B9415-53A4-4C65-967A-6E55BA3671D1}" presName="TwoConn_1-2" presStyleLbl="fgAccFollowNode1" presStyleIdx="0" presStyleCnt="1">
        <dgm:presLayoutVars>
          <dgm:bulletEnabled val="1"/>
        </dgm:presLayoutVars>
      </dgm:prSet>
      <dgm:spPr/>
    </dgm:pt>
    <dgm:pt modelId="{BFE73F34-D04C-417A-9BE9-3A6F02751A69}" type="pres">
      <dgm:prSet presAssocID="{BE9B9415-53A4-4C65-967A-6E55BA3671D1}" presName="TwoNodes_1_text" presStyleLbl="node1" presStyleIdx="1" presStyleCnt="2">
        <dgm:presLayoutVars>
          <dgm:bulletEnabled val="1"/>
        </dgm:presLayoutVars>
      </dgm:prSet>
      <dgm:spPr/>
    </dgm:pt>
    <dgm:pt modelId="{9479FD81-A917-4270-8878-0FEFA78015A2}" type="pres">
      <dgm:prSet presAssocID="{BE9B9415-53A4-4C65-967A-6E55BA3671D1}" presName="TwoNodes_2_text" presStyleLbl="node1" presStyleIdx="1" presStyleCnt="2">
        <dgm:presLayoutVars>
          <dgm:bulletEnabled val="1"/>
        </dgm:presLayoutVars>
      </dgm:prSet>
      <dgm:spPr/>
    </dgm:pt>
  </dgm:ptLst>
  <dgm:cxnLst>
    <dgm:cxn modelId="{FA9B8004-8C07-4726-B9AF-A82697E0C7DB}" type="presOf" srcId="{09F18DE4-D2F3-47A3-8AEB-C369BD71F96B}" destId="{759F5750-C514-4894-9C5F-8E522C6EA428}" srcOrd="0" destOrd="0" presId="urn:microsoft.com/office/officeart/2005/8/layout/vProcess5"/>
    <dgm:cxn modelId="{EC4D4B1B-0F2C-4958-B8D4-F66A09212738}" srcId="{BE9B9415-53A4-4C65-967A-6E55BA3671D1}" destId="{09F18DE4-D2F3-47A3-8AEB-C369BD71F96B}" srcOrd="1" destOrd="0" parTransId="{1672EBCD-6507-4429-B802-5197804A551D}" sibTransId="{1F8428D7-08FE-480E-B153-B39399780385}"/>
    <dgm:cxn modelId="{BEA5B328-052F-481C-ABD8-088B51A0F2DD}" type="presOf" srcId="{7CD62A73-F446-4720-B3E3-10118E978639}" destId="{16208870-E1C6-4B29-BE48-2E0599EF2BDD}" srcOrd="0" destOrd="0" presId="urn:microsoft.com/office/officeart/2005/8/layout/vProcess5"/>
    <dgm:cxn modelId="{7532C22F-3A1E-44C3-A201-A1BDCB755237}" srcId="{BE9B9415-53A4-4C65-967A-6E55BA3671D1}" destId="{39ADCD8A-38C3-4889-B197-0C3A0AB12AAA}" srcOrd="0" destOrd="0" parTransId="{540B3784-0B6B-4DAB-809E-D96F1A497D6B}" sibTransId="{7CD62A73-F446-4720-B3E3-10118E978639}"/>
    <dgm:cxn modelId="{2689EC37-CFD0-47D4-800F-A956941A5579}" type="presOf" srcId="{BE9B9415-53A4-4C65-967A-6E55BA3671D1}" destId="{EACE5439-8F17-4856-9A79-7F0814C408C0}" srcOrd="0" destOrd="0" presId="urn:microsoft.com/office/officeart/2005/8/layout/vProcess5"/>
    <dgm:cxn modelId="{ADA4834C-E418-45C5-AB52-94FEFAC90303}" type="presOf" srcId="{39ADCD8A-38C3-4889-B197-0C3A0AB12AAA}" destId="{0E7B2EEB-0127-472E-8D27-C3DC50E25594}" srcOrd="0" destOrd="0" presId="urn:microsoft.com/office/officeart/2005/8/layout/vProcess5"/>
    <dgm:cxn modelId="{33D205EF-467E-4998-9750-5EC23FAB1BB4}" type="presOf" srcId="{39ADCD8A-38C3-4889-B197-0C3A0AB12AAA}" destId="{BFE73F34-D04C-417A-9BE9-3A6F02751A69}" srcOrd="1" destOrd="0" presId="urn:microsoft.com/office/officeart/2005/8/layout/vProcess5"/>
    <dgm:cxn modelId="{B65D54FA-A656-4597-A34E-6D10B9311640}" type="presOf" srcId="{09F18DE4-D2F3-47A3-8AEB-C369BD71F96B}" destId="{9479FD81-A917-4270-8878-0FEFA78015A2}" srcOrd="1" destOrd="0" presId="urn:microsoft.com/office/officeart/2005/8/layout/vProcess5"/>
    <dgm:cxn modelId="{DB2DE114-372B-4392-AD67-A6D8DD65F594}" type="presParOf" srcId="{EACE5439-8F17-4856-9A79-7F0814C408C0}" destId="{3AAF29C8-3A76-486C-AAB1-A7F9A16BDD34}" srcOrd="0" destOrd="0" presId="urn:microsoft.com/office/officeart/2005/8/layout/vProcess5"/>
    <dgm:cxn modelId="{6AB375E8-83B3-493E-8189-7BCD102CA9A9}" type="presParOf" srcId="{EACE5439-8F17-4856-9A79-7F0814C408C0}" destId="{0E7B2EEB-0127-472E-8D27-C3DC50E25594}" srcOrd="1" destOrd="0" presId="urn:microsoft.com/office/officeart/2005/8/layout/vProcess5"/>
    <dgm:cxn modelId="{CE6964CD-01A1-46DF-96B6-E68ACC931EEC}" type="presParOf" srcId="{EACE5439-8F17-4856-9A79-7F0814C408C0}" destId="{759F5750-C514-4894-9C5F-8E522C6EA428}" srcOrd="2" destOrd="0" presId="urn:microsoft.com/office/officeart/2005/8/layout/vProcess5"/>
    <dgm:cxn modelId="{0FF87B67-5F81-4FD4-B340-06DBF3F6EE93}" type="presParOf" srcId="{EACE5439-8F17-4856-9A79-7F0814C408C0}" destId="{16208870-E1C6-4B29-BE48-2E0599EF2BDD}" srcOrd="3" destOrd="0" presId="urn:microsoft.com/office/officeart/2005/8/layout/vProcess5"/>
    <dgm:cxn modelId="{7B9B5B2B-74A8-42CD-86BA-372BD2228D71}" type="presParOf" srcId="{EACE5439-8F17-4856-9A79-7F0814C408C0}" destId="{BFE73F34-D04C-417A-9BE9-3A6F02751A69}" srcOrd="4" destOrd="0" presId="urn:microsoft.com/office/officeart/2005/8/layout/vProcess5"/>
    <dgm:cxn modelId="{DDF93340-A2B9-444E-A452-AC57B5D7E489}" type="presParOf" srcId="{EACE5439-8F17-4856-9A79-7F0814C408C0}" destId="{9479FD81-A917-4270-8878-0FEFA78015A2}"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4688D65-1578-4B19-8890-5D99BE69FD8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75C2D43-335C-4456-B2D4-EA91048344F1}">
      <dgm:prSet phldrT="[Text]" custT="1"/>
      <dgm:spPr>
        <a:solidFill>
          <a:srgbClr val="FF9900"/>
        </a:solidFill>
      </dgm:spPr>
      <dgm:t>
        <a:bodyPr/>
        <a:lstStyle/>
        <a:p>
          <a:r>
            <a:rPr lang="en-GB" sz="2400" i="1" noProof="0" dirty="0">
              <a:latin typeface="Arial" panose="020B0604020202020204" pitchFamily="34" charset="0"/>
              <a:cs typeface="Arial" panose="020B0604020202020204" pitchFamily="34" charset="0"/>
            </a:rPr>
            <a:t>Macun</a:t>
          </a:r>
          <a:r>
            <a:rPr lang="en-GB" sz="2400" noProof="0" dirty="0">
              <a:latin typeface="Arial" panose="020B0604020202020204" pitchFamily="34" charset="0"/>
              <a:cs typeface="Arial" panose="020B0604020202020204" pitchFamily="34" charset="0"/>
            </a:rPr>
            <a:t> </a:t>
          </a:r>
        </a:p>
        <a:p>
          <a:r>
            <a:rPr lang="en-GB" sz="2400" noProof="0" dirty="0">
              <a:latin typeface="Arial" panose="020B0604020202020204" pitchFamily="34" charset="0"/>
              <a:cs typeface="Arial" panose="020B0604020202020204" pitchFamily="34" charset="0"/>
            </a:rPr>
            <a:t>(Walnut, bitter orange, date)</a:t>
          </a:r>
        </a:p>
      </dgm:t>
    </dgm:pt>
    <dgm:pt modelId="{0B4F4200-F29A-4086-9DD9-C81C8AC2E767}" type="parTrans" cxnId="{6B1FDA0D-0341-4EBD-96EE-523899C719C1}">
      <dgm:prSet/>
      <dgm:spPr/>
      <dgm:t>
        <a:bodyPr/>
        <a:lstStyle/>
        <a:p>
          <a:endParaRPr lang="en-GB" sz="2000" noProof="0" dirty="0">
            <a:latin typeface="Arial" panose="020B0604020202020204" pitchFamily="34" charset="0"/>
            <a:cs typeface="Arial" panose="020B0604020202020204" pitchFamily="34" charset="0"/>
          </a:endParaRPr>
        </a:p>
      </dgm:t>
    </dgm:pt>
    <dgm:pt modelId="{2BA3E0A5-5721-46E7-9499-0B4B6E6BB4F6}" type="sibTrans" cxnId="{6B1FDA0D-0341-4EBD-96EE-523899C719C1}">
      <dgm:prSet/>
      <dgm:spPr/>
      <dgm:t>
        <a:bodyPr/>
        <a:lstStyle/>
        <a:p>
          <a:endParaRPr lang="en-GB" sz="2000" noProof="0" dirty="0">
            <a:latin typeface="Arial" panose="020B0604020202020204" pitchFamily="34" charset="0"/>
            <a:cs typeface="Arial" panose="020B0604020202020204" pitchFamily="34" charset="0"/>
          </a:endParaRPr>
        </a:p>
      </dgm:t>
    </dgm:pt>
    <dgm:pt modelId="{33CAF97E-CDCB-4687-A441-6C82D29E335B}">
      <dgm:prSet phldrT="[Text]" custT="1"/>
      <dgm:spPr>
        <a:solidFill>
          <a:srgbClr val="FF9900"/>
        </a:solidFill>
      </dgm:spPr>
      <dgm:t>
        <a:bodyPr/>
        <a:lstStyle/>
        <a:p>
          <a:r>
            <a:rPr lang="en-GB" sz="2400" noProof="0" dirty="0">
              <a:latin typeface="Arial" panose="020B0604020202020204" pitchFamily="34" charset="0"/>
              <a:cs typeface="Arial" panose="020B0604020202020204" pitchFamily="34" charset="0"/>
            </a:rPr>
            <a:t>Traditional Handicrafts</a:t>
          </a:r>
        </a:p>
      </dgm:t>
    </dgm:pt>
    <dgm:pt modelId="{86800EB5-A551-42FD-B774-56EA73EBF5C9}" type="parTrans" cxnId="{BB4BE0E4-F003-4FAC-AC8D-6CF1219589E7}">
      <dgm:prSet/>
      <dgm:spPr/>
      <dgm:t>
        <a:bodyPr/>
        <a:lstStyle/>
        <a:p>
          <a:endParaRPr lang="en-GB" sz="2000" noProof="0" dirty="0">
            <a:latin typeface="Arial" panose="020B0604020202020204" pitchFamily="34" charset="0"/>
            <a:cs typeface="Arial" panose="020B0604020202020204" pitchFamily="34" charset="0"/>
          </a:endParaRPr>
        </a:p>
      </dgm:t>
    </dgm:pt>
    <dgm:pt modelId="{EF1CE6BD-B92C-4C92-858A-D17B2B540E46}" type="sibTrans" cxnId="{BB4BE0E4-F003-4FAC-AC8D-6CF1219589E7}">
      <dgm:prSet/>
      <dgm:spPr/>
      <dgm:t>
        <a:bodyPr/>
        <a:lstStyle/>
        <a:p>
          <a:endParaRPr lang="en-GB" sz="2000" noProof="0" dirty="0">
            <a:latin typeface="Arial" panose="020B0604020202020204" pitchFamily="34" charset="0"/>
            <a:cs typeface="Arial" panose="020B0604020202020204" pitchFamily="34" charset="0"/>
          </a:endParaRPr>
        </a:p>
      </dgm:t>
    </dgm:pt>
    <dgm:pt modelId="{56C8E001-0AB6-450E-903B-BF27F66FE06A}">
      <dgm:prSet phldrT="[Text]" custT="1"/>
      <dgm:spPr>
        <a:solidFill>
          <a:srgbClr val="FF9900"/>
        </a:solidFill>
      </dgm:spPr>
      <dgm:t>
        <a:bodyPr/>
        <a:lstStyle/>
        <a:p>
          <a:r>
            <a:rPr lang="en-GB" sz="2400" noProof="0" dirty="0">
              <a:latin typeface="Arial" panose="020B0604020202020204" pitchFamily="34" charset="0"/>
              <a:cs typeface="Arial" panose="020B0604020202020204" pitchFamily="34" charset="0"/>
            </a:rPr>
            <a:t>Dried Citrus</a:t>
          </a:r>
        </a:p>
      </dgm:t>
    </dgm:pt>
    <dgm:pt modelId="{6CCB5419-985C-4311-A2C7-0059D6F6F7D6}" type="parTrans" cxnId="{A1FA508E-6E9A-46CB-955C-93EAE3D37BFB}">
      <dgm:prSet/>
      <dgm:spPr/>
      <dgm:t>
        <a:bodyPr/>
        <a:lstStyle/>
        <a:p>
          <a:endParaRPr lang="en-GB" sz="2000" noProof="0" dirty="0">
            <a:latin typeface="Arial" panose="020B0604020202020204" pitchFamily="34" charset="0"/>
            <a:cs typeface="Arial" panose="020B0604020202020204" pitchFamily="34" charset="0"/>
          </a:endParaRPr>
        </a:p>
      </dgm:t>
    </dgm:pt>
    <dgm:pt modelId="{266AB9DC-6021-460C-98CD-0A9476D42A68}" type="sibTrans" cxnId="{A1FA508E-6E9A-46CB-955C-93EAE3D37BFB}">
      <dgm:prSet/>
      <dgm:spPr/>
      <dgm:t>
        <a:bodyPr/>
        <a:lstStyle/>
        <a:p>
          <a:endParaRPr lang="en-GB" sz="2000" noProof="0" dirty="0">
            <a:latin typeface="Arial" panose="020B0604020202020204" pitchFamily="34" charset="0"/>
            <a:cs typeface="Arial" panose="020B0604020202020204" pitchFamily="34" charset="0"/>
          </a:endParaRPr>
        </a:p>
      </dgm:t>
    </dgm:pt>
    <dgm:pt modelId="{6E565B40-991A-4C16-B82E-9FEF092A4085}">
      <dgm:prSet custT="1"/>
      <dgm:spPr>
        <a:solidFill>
          <a:srgbClr val="FF9900"/>
        </a:solidFill>
      </dgm:spPr>
      <dgm:t>
        <a:bodyPr/>
        <a:lstStyle/>
        <a:p>
          <a:r>
            <a:rPr lang="en-GB" sz="2400" noProof="0" dirty="0">
              <a:latin typeface="Arial" panose="020B0604020202020204" pitchFamily="34" charset="0"/>
              <a:cs typeface="Arial" panose="020B0604020202020204" pitchFamily="34" charset="0"/>
            </a:rPr>
            <a:t>Trainings</a:t>
          </a:r>
        </a:p>
      </dgm:t>
    </dgm:pt>
    <dgm:pt modelId="{7A87BCCF-2F23-4255-8E09-18E4970C914C}" type="parTrans" cxnId="{3AD27A1C-927D-47B5-B2E9-11AEA416FA45}">
      <dgm:prSet/>
      <dgm:spPr/>
      <dgm:t>
        <a:bodyPr/>
        <a:lstStyle/>
        <a:p>
          <a:endParaRPr lang="en-GB" sz="2000" noProof="0" dirty="0">
            <a:latin typeface="Arial" panose="020B0604020202020204" pitchFamily="34" charset="0"/>
            <a:cs typeface="Arial" panose="020B0604020202020204" pitchFamily="34" charset="0"/>
          </a:endParaRPr>
        </a:p>
      </dgm:t>
    </dgm:pt>
    <dgm:pt modelId="{F20309AF-1806-4422-81BF-62A0C2AB26B7}" type="sibTrans" cxnId="{3AD27A1C-927D-47B5-B2E9-11AEA416FA45}">
      <dgm:prSet/>
      <dgm:spPr/>
      <dgm:t>
        <a:bodyPr/>
        <a:lstStyle/>
        <a:p>
          <a:endParaRPr lang="en-GB" sz="2000" noProof="0" dirty="0">
            <a:latin typeface="Arial" panose="020B0604020202020204" pitchFamily="34" charset="0"/>
            <a:cs typeface="Arial" panose="020B0604020202020204" pitchFamily="34" charset="0"/>
          </a:endParaRPr>
        </a:p>
      </dgm:t>
    </dgm:pt>
    <dgm:pt modelId="{985E042D-5C94-4751-97E3-2D22B12AB294}">
      <dgm:prSet custT="1"/>
      <dgm:spPr>
        <a:solidFill>
          <a:srgbClr val="FF9900"/>
        </a:solidFill>
      </dgm:spPr>
      <dgm:t>
        <a:bodyPr/>
        <a:lstStyle/>
        <a:p>
          <a:r>
            <a:rPr lang="en-GB" sz="2400" noProof="0" dirty="0">
              <a:latin typeface="Arial" panose="020B0604020202020204" pitchFamily="34" charset="0"/>
              <a:cs typeface="Arial" panose="020B0604020202020204" pitchFamily="34" charset="0"/>
            </a:rPr>
            <a:t>Cafe services</a:t>
          </a:r>
        </a:p>
      </dgm:t>
    </dgm:pt>
    <dgm:pt modelId="{AC6C0305-503B-44B5-86DB-F83E23968A1B}" type="parTrans" cxnId="{D630BB95-F0AC-4888-B10E-38460592943A}">
      <dgm:prSet/>
      <dgm:spPr/>
      <dgm:t>
        <a:bodyPr/>
        <a:lstStyle/>
        <a:p>
          <a:endParaRPr lang="en-GB" sz="2000" noProof="0" dirty="0">
            <a:latin typeface="Arial" panose="020B0604020202020204" pitchFamily="34" charset="0"/>
            <a:cs typeface="Arial" panose="020B0604020202020204" pitchFamily="34" charset="0"/>
          </a:endParaRPr>
        </a:p>
      </dgm:t>
    </dgm:pt>
    <dgm:pt modelId="{BC5D6C07-E1BA-4EA3-B09A-1B96F7CB93DF}" type="sibTrans" cxnId="{D630BB95-F0AC-4888-B10E-38460592943A}">
      <dgm:prSet/>
      <dgm:spPr/>
      <dgm:t>
        <a:bodyPr/>
        <a:lstStyle/>
        <a:p>
          <a:endParaRPr lang="en-GB" sz="2000" noProof="0" dirty="0">
            <a:latin typeface="Arial" panose="020B0604020202020204" pitchFamily="34" charset="0"/>
            <a:cs typeface="Arial" panose="020B0604020202020204" pitchFamily="34" charset="0"/>
          </a:endParaRPr>
        </a:p>
      </dgm:t>
    </dgm:pt>
    <dgm:pt modelId="{5447070C-BF4B-4F2D-B95D-095ACD29DB7D}" type="pres">
      <dgm:prSet presAssocID="{34688D65-1578-4B19-8890-5D99BE69FD86}" presName="linearFlow" presStyleCnt="0">
        <dgm:presLayoutVars>
          <dgm:dir/>
          <dgm:resizeHandles val="exact"/>
        </dgm:presLayoutVars>
      </dgm:prSet>
      <dgm:spPr/>
    </dgm:pt>
    <dgm:pt modelId="{189B87C7-B72C-48B8-97AD-A96299E88FA3}" type="pres">
      <dgm:prSet presAssocID="{C75C2D43-335C-4456-B2D4-EA91048344F1}" presName="composite" presStyleCnt="0"/>
      <dgm:spPr/>
    </dgm:pt>
    <dgm:pt modelId="{86E4BEC8-AD5C-4593-9BCE-4AE7D4F0A8D8}" type="pres">
      <dgm:prSet presAssocID="{C75C2D43-335C-4456-B2D4-EA91048344F1}"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88FE8219-6A79-4EEC-A9BB-27566438D26A}" type="pres">
      <dgm:prSet presAssocID="{C75C2D43-335C-4456-B2D4-EA91048344F1}" presName="txShp" presStyleLbl="node1" presStyleIdx="0" presStyleCnt="5">
        <dgm:presLayoutVars>
          <dgm:bulletEnabled val="1"/>
        </dgm:presLayoutVars>
      </dgm:prSet>
      <dgm:spPr/>
    </dgm:pt>
    <dgm:pt modelId="{96A7217C-2A52-4879-84AB-0DC8637849E4}" type="pres">
      <dgm:prSet presAssocID="{2BA3E0A5-5721-46E7-9499-0B4B6E6BB4F6}" presName="spacing" presStyleCnt="0"/>
      <dgm:spPr/>
    </dgm:pt>
    <dgm:pt modelId="{1493AB87-8980-482E-B130-713837F30C61}" type="pres">
      <dgm:prSet presAssocID="{33CAF97E-CDCB-4687-A441-6C82D29E335B}" presName="composite" presStyleCnt="0"/>
      <dgm:spPr/>
    </dgm:pt>
    <dgm:pt modelId="{4C567FE7-C892-4DE8-9933-3D1709492EF3}" type="pres">
      <dgm:prSet presAssocID="{33CAF97E-CDCB-4687-A441-6C82D29E335B}"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A3DA58C4-C7F5-43DC-91C6-22A87B8D4367}" type="pres">
      <dgm:prSet presAssocID="{33CAF97E-CDCB-4687-A441-6C82D29E335B}" presName="txShp" presStyleLbl="node1" presStyleIdx="1" presStyleCnt="5">
        <dgm:presLayoutVars>
          <dgm:bulletEnabled val="1"/>
        </dgm:presLayoutVars>
      </dgm:prSet>
      <dgm:spPr/>
    </dgm:pt>
    <dgm:pt modelId="{EADE3166-8D22-4CAB-B53E-A5ECC4C64A32}" type="pres">
      <dgm:prSet presAssocID="{EF1CE6BD-B92C-4C92-858A-D17B2B540E46}" presName="spacing" presStyleCnt="0"/>
      <dgm:spPr/>
    </dgm:pt>
    <dgm:pt modelId="{4742F3C9-8C94-474B-A9C9-460474AA7B34}" type="pres">
      <dgm:prSet presAssocID="{56C8E001-0AB6-450E-903B-BF27F66FE06A}" presName="composite" presStyleCnt="0"/>
      <dgm:spPr/>
    </dgm:pt>
    <dgm:pt modelId="{813F706F-A745-4F2E-965B-97AECA615284}" type="pres">
      <dgm:prSet presAssocID="{56C8E001-0AB6-450E-903B-BF27F66FE06A}"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DB3D886A-15E5-4272-AEF8-CBF35AEC3863}" type="pres">
      <dgm:prSet presAssocID="{56C8E001-0AB6-450E-903B-BF27F66FE06A}" presName="txShp" presStyleLbl="node1" presStyleIdx="2" presStyleCnt="5">
        <dgm:presLayoutVars>
          <dgm:bulletEnabled val="1"/>
        </dgm:presLayoutVars>
      </dgm:prSet>
      <dgm:spPr/>
    </dgm:pt>
    <dgm:pt modelId="{963E39B5-35C0-48AF-9485-C0CD6D182D75}" type="pres">
      <dgm:prSet presAssocID="{266AB9DC-6021-460C-98CD-0A9476D42A68}" presName="spacing" presStyleCnt="0"/>
      <dgm:spPr/>
    </dgm:pt>
    <dgm:pt modelId="{B08DD448-FA0E-45CF-A608-ED57C018DD5D}" type="pres">
      <dgm:prSet presAssocID="{6E565B40-991A-4C16-B82E-9FEF092A4085}" presName="composite" presStyleCnt="0"/>
      <dgm:spPr/>
    </dgm:pt>
    <dgm:pt modelId="{8CBCFE4F-56CB-4F2A-A8D0-7D30D2766C53}" type="pres">
      <dgm:prSet presAssocID="{6E565B40-991A-4C16-B82E-9FEF092A4085}"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pt>
    <dgm:pt modelId="{86DA0D42-A533-48CE-9754-DC6C389E02AD}" type="pres">
      <dgm:prSet presAssocID="{6E565B40-991A-4C16-B82E-9FEF092A4085}" presName="txShp" presStyleLbl="node1" presStyleIdx="3" presStyleCnt="5">
        <dgm:presLayoutVars>
          <dgm:bulletEnabled val="1"/>
        </dgm:presLayoutVars>
      </dgm:prSet>
      <dgm:spPr/>
    </dgm:pt>
    <dgm:pt modelId="{2E9EA6EE-A86B-4CF7-9183-906FD6EA38DE}" type="pres">
      <dgm:prSet presAssocID="{F20309AF-1806-4422-81BF-62A0C2AB26B7}" presName="spacing" presStyleCnt="0"/>
      <dgm:spPr/>
    </dgm:pt>
    <dgm:pt modelId="{88FCB1D8-C0BE-4BEE-9058-291983738E02}" type="pres">
      <dgm:prSet presAssocID="{985E042D-5C94-4751-97E3-2D22B12AB294}" presName="composite" presStyleCnt="0"/>
      <dgm:spPr/>
    </dgm:pt>
    <dgm:pt modelId="{A3FCE973-E9F6-4635-938D-4F129B9E4935}" type="pres">
      <dgm:prSet presAssocID="{985E042D-5C94-4751-97E3-2D22B12AB294}"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87184DFC-DB61-4520-A09A-DFE0CF27A7AC}" type="pres">
      <dgm:prSet presAssocID="{985E042D-5C94-4751-97E3-2D22B12AB294}" presName="txShp" presStyleLbl="node1" presStyleIdx="4" presStyleCnt="5">
        <dgm:presLayoutVars>
          <dgm:bulletEnabled val="1"/>
        </dgm:presLayoutVars>
      </dgm:prSet>
      <dgm:spPr/>
    </dgm:pt>
  </dgm:ptLst>
  <dgm:cxnLst>
    <dgm:cxn modelId="{6B1FDA0D-0341-4EBD-96EE-523899C719C1}" srcId="{34688D65-1578-4B19-8890-5D99BE69FD86}" destId="{C75C2D43-335C-4456-B2D4-EA91048344F1}" srcOrd="0" destOrd="0" parTransId="{0B4F4200-F29A-4086-9DD9-C81C8AC2E767}" sibTransId="{2BA3E0A5-5721-46E7-9499-0B4B6E6BB4F6}"/>
    <dgm:cxn modelId="{3AD27A1C-927D-47B5-B2E9-11AEA416FA45}" srcId="{34688D65-1578-4B19-8890-5D99BE69FD86}" destId="{6E565B40-991A-4C16-B82E-9FEF092A4085}" srcOrd="3" destOrd="0" parTransId="{7A87BCCF-2F23-4255-8E09-18E4970C914C}" sibTransId="{F20309AF-1806-4422-81BF-62A0C2AB26B7}"/>
    <dgm:cxn modelId="{CCA7AB41-C991-4FE4-94F6-B48FBBFF1E5F}" type="presOf" srcId="{985E042D-5C94-4751-97E3-2D22B12AB294}" destId="{87184DFC-DB61-4520-A09A-DFE0CF27A7AC}" srcOrd="0" destOrd="0" presId="urn:microsoft.com/office/officeart/2005/8/layout/vList3"/>
    <dgm:cxn modelId="{BB4A1252-C343-4D80-A027-AF4CBB6B4AD7}" type="presOf" srcId="{34688D65-1578-4B19-8890-5D99BE69FD86}" destId="{5447070C-BF4B-4F2D-B95D-095ACD29DB7D}" srcOrd="0" destOrd="0" presId="urn:microsoft.com/office/officeart/2005/8/layout/vList3"/>
    <dgm:cxn modelId="{A1FA508E-6E9A-46CB-955C-93EAE3D37BFB}" srcId="{34688D65-1578-4B19-8890-5D99BE69FD86}" destId="{56C8E001-0AB6-450E-903B-BF27F66FE06A}" srcOrd="2" destOrd="0" parTransId="{6CCB5419-985C-4311-A2C7-0059D6F6F7D6}" sibTransId="{266AB9DC-6021-460C-98CD-0A9476D42A68}"/>
    <dgm:cxn modelId="{D630BB95-F0AC-4888-B10E-38460592943A}" srcId="{34688D65-1578-4B19-8890-5D99BE69FD86}" destId="{985E042D-5C94-4751-97E3-2D22B12AB294}" srcOrd="4" destOrd="0" parTransId="{AC6C0305-503B-44B5-86DB-F83E23968A1B}" sibTransId="{BC5D6C07-E1BA-4EA3-B09A-1B96F7CB93DF}"/>
    <dgm:cxn modelId="{784DE8A0-79D6-42E9-BA22-5B35C1A9E2F9}" type="presOf" srcId="{56C8E001-0AB6-450E-903B-BF27F66FE06A}" destId="{DB3D886A-15E5-4272-AEF8-CBF35AEC3863}" srcOrd="0" destOrd="0" presId="urn:microsoft.com/office/officeart/2005/8/layout/vList3"/>
    <dgm:cxn modelId="{1048F9AB-4F32-49E7-83B5-F844F435F5E1}" type="presOf" srcId="{C75C2D43-335C-4456-B2D4-EA91048344F1}" destId="{88FE8219-6A79-4EEC-A9BB-27566438D26A}" srcOrd="0" destOrd="0" presId="urn:microsoft.com/office/officeart/2005/8/layout/vList3"/>
    <dgm:cxn modelId="{3D62C9C8-6F40-488E-ADDB-1B53B7B82297}" type="presOf" srcId="{6E565B40-991A-4C16-B82E-9FEF092A4085}" destId="{86DA0D42-A533-48CE-9754-DC6C389E02AD}" srcOrd="0" destOrd="0" presId="urn:microsoft.com/office/officeart/2005/8/layout/vList3"/>
    <dgm:cxn modelId="{BB4BE0E4-F003-4FAC-AC8D-6CF1219589E7}" srcId="{34688D65-1578-4B19-8890-5D99BE69FD86}" destId="{33CAF97E-CDCB-4687-A441-6C82D29E335B}" srcOrd="1" destOrd="0" parTransId="{86800EB5-A551-42FD-B774-56EA73EBF5C9}" sibTransId="{EF1CE6BD-B92C-4C92-858A-D17B2B540E46}"/>
    <dgm:cxn modelId="{185A9CFA-5F51-41CB-AF64-BBE7D7CA3F26}" type="presOf" srcId="{33CAF97E-CDCB-4687-A441-6C82D29E335B}" destId="{A3DA58C4-C7F5-43DC-91C6-22A87B8D4367}" srcOrd="0" destOrd="0" presId="urn:microsoft.com/office/officeart/2005/8/layout/vList3"/>
    <dgm:cxn modelId="{C2DFF7F6-D20C-42B3-993D-3544D8E9C94A}" type="presParOf" srcId="{5447070C-BF4B-4F2D-B95D-095ACD29DB7D}" destId="{189B87C7-B72C-48B8-97AD-A96299E88FA3}" srcOrd="0" destOrd="0" presId="urn:microsoft.com/office/officeart/2005/8/layout/vList3"/>
    <dgm:cxn modelId="{AB794DE2-DF88-4866-8E96-1072A58F33B1}" type="presParOf" srcId="{189B87C7-B72C-48B8-97AD-A96299E88FA3}" destId="{86E4BEC8-AD5C-4593-9BCE-4AE7D4F0A8D8}" srcOrd="0" destOrd="0" presId="urn:microsoft.com/office/officeart/2005/8/layout/vList3"/>
    <dgm:cxn modelId="{06DE1D8E-877E-4D43-AF3F-C710FC3A36D2}" type="presParOf" srcId="{189B87C7-B72C-48B8-97AD-A96299E88FA3}" destId="{88FE8219-6A79-4EEC-A9BB-27566438D26A}" srcOrd="1" destOrd="0" presId="urn:microsoft.com/office/officeart/2005/8/layout/vList3"/>
    <dgm:cxn modelId="{8E404AE6-7A15-4292-B973-ABA9E5811E61}" type="presParOf" srcId="{5447070C-BF4B-4F2D-B95D-095ACD29DB7D}" destId="{96A7217C-2A52-4879-84AB-0DC8637849E4}" srcOrd="1" destOrd="0" presId="urn:microsoft.com/office/officeart/2005/8/layout/vList3"/>
    <dgm:cxn modelId="{814670B9-0983-4F3D-9D99-62F26DE90D4C}" type="presParOf" srcId="{5447070C-BF4B-4F2D-B95D-095ACD29DB7D}" destId="{1493AB87-8980-482E-B130-713837F30C61}" srcOrd="2" destOrd="0" presId="urn:microsoft.com/office/officeart/2005/8/layout/vList3"/>
    <dgm:cxn modelId="{CD86C66E-D42D-4CEF-BB59-E680AD8A34B4}" type="presParOf" srcId="{1493AB87-8980-482E-B130-713837F30C61}" destId="{4C567FE7-C892-4DE8-9933-3D1709492EF3}" srcOrd="0" destOrd="0" presId="urn:microsoft.com/office/officeart/2005/8/layout/vList3"/>
    <dgm:cxn modelId="{A75A9F1C-75FC-47F8-94DA-1DB5261C89A8}" type="presParOf" srcId="{1493AB87-8980-482E-B130-713837F30C61}" destId="{A3DA58C4-C7F5-43DC-91C6-22A87B8D4367}" srcOrd="1" destOrd="0" presId="urn:microsoft.com/office/officeart/2005/8/layout/vList3"/>
    <dgm:cxn modelId="{E1786207-E398-4E9F-B045-10A259C477D8}" type="presParOf" srcId="{5447070C-BF4B-4F2D-B95D-095ACD29DB7D}" destId="{EADE3166-8D22-4CAB-B53E-A5ECC4C64A32}" srcOrd="3" destOrd="0" presId="urn:microsoft.com/office/officeart/2005/8/layout/vList3"/>
    <dgm:cxn modelId="{F568D197-383E-49E6-AA40-426EDBD39E66}" type="presParOf" srcId="{5447070C-BF4B-4F2D-B95D-095ACD29DB7D}" destId="{4742F3C9-8C94-474B-A9C9-460474AA7B34}" srcOrd="4" destOrd="0" presId="urn:microsoft.com/office/officeart/2005/8/layout/vList3"/>
    <dgm:cxn modelId="{2A989EC2-9A27-4F13-9DAD-767516F1E0E0}" type="presParOf" srcId="{4742F3C9-8C94-474B-A9C9-460474AA7B34}" destId="{813F706F-A745-4F2E-965B-97AECA615284}" srcOrd="0" destOrd="0" presId="urn:microsoft.com/office/officeart/2005/8/layout/vList3"/>
    <dgm:cxn modelId="{D6804C08-58DD-48EF-A110-32BF2B33424F}" type="presParOf" srcId="{4742F3C9-8C94-474B-A9C9-460474AA7B34}" destId="{DB3D886A-15E5-4272-AEF8-CBF35AEC3863}" srcOrd="1" destOrd="0" presId="urn:microsoft.com/office/officeart/2005/8/layout/vList3"/>
    <dgm:cxn modelId="{E816DB8C-FBB3-450C-8208-FC71CED20BD3}" type="presParOf" srcId="{5447070C-BF4B-4F2D-B95D-095ACD29DB7D}" destId="{963E39B5-35C0-48AF-9485-C0CD6D182D75}" srcOrd="5" destOrd="0" presId="urn:microsoft.com/office/officeart/2005/8/layout/vList3"/>
    <dgm:cxn modelId="{248A9F78-2C3E-4512-B92A-39D4CD464E78}" type="presParOf" srcId="{5447070C-BF4B-4F2D-B95D-095ACD29DB7D}" destId="{B08DD448-FA0E-45CF-A608-ED57C018DD5D}" srcOrd="6" destOrd="0" presId="urn:microsoft.com/office/officeart/2005/8/layout/vList3"/>
    <dgm:cxn modelId="{2E3FB081-203C-49C5-93B5-0DD257794366}" type="presParOf" srcId="{B08DD448-FA0E-45CF-A608-ED57C018DD5D}" destId="{8CBCFE4F-56CB-4F2A-A8D0-7D30D2766C53}" srcOrd="0" destOrd="0" presId="urn:microsoft.com/office/officeart/2005/8/layout/vList3"/>
    <dgm:cxn modelId="{0A85799D-D92B-4B77-BA34-62D9358CD9B2}" type="presParOf" srcId="{B08DD448-FA0E-45CF-A608-ED57C018DD5D}" destId="{86DA0D42-A533-48CE-9754-DC6C389E02AD}" srcOrd="1" destOrd="0" presId="urn:microsoft.com/office/officeart/2005/8/layout/vList3"/>
    <dgm:cxn modelId="{F3DA416E-A506-44F9-A2A2-18FA059DD4C8}" type="presParOf" srcId="{5447070C-BF4B-4F2D-B95D-095ACD29DB7D}" destId="{2E9EA6EE-A86B-4CF7-9183-906FD6EA38DE}" srcOrd="7" destOrd="0" presId="urn:microsoft.com/office/officeart/2005/8/layout/vList3"/>
    <dgm:cxn modelId="{0B2AD49B-3155-4FD6-AB6C-856FC596DDB3}" type="presParOf" srcId="{5447070C-BF4B-4F2D-B95D-095ACD29DB7D}" destId="{88FCB1D8-C0BE-4BEE-9058-291983738E02}" srcOrd="8" destOrd="0" presId="urn:microsoft.com/office/officeart/2005/8/layout/vList3"/>
    <dgm:cxn modelId="{CC35C102-1007-4EFF-B984-79FACB0E4D6A}" type="presParOf" srcId="{88FCB1D8-C0BE-4BEE-9058-291983738E02}" destId="{A3FCE973-E9F6-4635-938D-4F129B9E4935}" srcOrd="0" destOrd="0" presId="urn:microsoft.com/office/officeart/2005/8/layout/vList3"/>
    <dgm:cxn modelId="{85B208CE-0643-41C1-B37E-3F15F944F363}" type="presParOf" srcId="{88FCB1D8-C0BE-4BEE-9058-291983738E02}" destId="{87184DFC-DB61-4520-A09A-DFE0CF27A7A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DCF1A6-3A62-45B6-B033-1304FF5A43B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7B645F16-84BB-46C9-B7F6-1E01608F03D7}">
      <dgm:prSet phldrT="[Text]" custT="1"/>
      <dgm:spPr/>
      <dgm:t>
        <a:bodyPr/>
        <a:lstStyle/>
        <a:p>
          <a:pPr>
            <a:spcAft>
              <a:spcPts val="0"/>
            </a:spcAft>
          </a:pPr>
          <a:r>
            <a:rPr lang="tr-TR" sz="3600" dirty="0">
              <a:latin typeface="Arial" panose="020B0604020202020204" pitchFamily="34" charset="0"/>
              <a:cs typeface="Arial" panose="020B0604020202020204" pitchFamily="34" charset="0"/>
            </a:rPr>
            <a:t>CLUSTERS</a:t>
          </a:r>
        </a:p>
        <a:p>
          <a:pPr>
            <a:spcAft>
              <a:spcPct val="35000"/>
            </a:spcAft>
          </a:pPr>
          <a:r>
            <a:rPr lang="tr-TR" sz="1600" dirty="0">
              <a:solidFill>
                <a:schemeClr val="tx1"/>
              </a:solidFill>
              <a:latin typeface="Arial" panose="020B0604020202020204" pitchFamily="34" charset="0"/>
              <a:cs typeface="Arial" panose="020B0604020202020204" pitchFamily="34" charset="0"/>
            </a:rPr>
            <a:t>FOR</a:t>
          </a:r>
          <a:r>
            <a:rPr lang="tr-TR" sz="1600" dirty="0">
              <a:solidFill>
                <a:srgbClr val="6EA92D"/>
              </a:solidFill>
              <a:latin typeface="Arial" panose="020B0604020202020204" pitchFamily="34" charset="0"/>
              <a:cs typeface="Arial" panose="020B0604020202020204" pitchFamily="34" charset="0"/>
            </a:rPr>
            <a:t> GREEN ECONOMY</a:t>
          </a:r>
          <a:endParaRPr lang="en-US" sz="1600" dirty="0">
            <a:solidFill>
              <a:srgbClr val="6EA92D"/>
            </a:solidFill>
            <a:latin typeface="Arial" panose="020B0604020202020204" pitchFamily="34" charset="0"/>
            <a:cs typeface="Arial" panose="020B0604020202020204" pitchFamily="34" charset="0"/>
          </a:endParaRPr>
        </a:p>
      </dgm:t>
    </dgm:pt>
    <dgm:pt modelId="{A11886D6-EE58-4ACD-BFC4-0712881C0984}" type="parTrans" cxnId="{71976EB8-55A0-4A2E-9E49-7DB3B95C833B}">
      <dgm:prSet/>
      <dgm:spPr/>
      <dgm:t>
        <a:bodyPr/>
        <a:lstStyle/>
        <a:p>
          <a:endParaRPr lang="en-US">
            <a:latin typeface="Arial" panose="020B0604020202020204" pitchFamily="34" charset="0"/>
            <a:cs typeface="Arial" panose="020B0604020202020204" pitchFamily="34" charset="0"/>
          </a:endParaRPr>
        </a:p>
      </dgm:t>
    </dgm:pt>
    <dgm:pt modelId="{5D384421-0EB6-43B9-B65E-4CC5064ABF26}" type="sibTrans" cxnId="{71976EB8-55A0-4A2E-9E49-7DB3B95C833B}">
      <dgm:prSet/>
      <dgm:spPr/>
      <dgm:t>
        <a:bodyPr/>
        <a:lstStyle/>
        <a:p>
          <a:endParaRPr lang="en-US">
            <a:latin typeface="Arial" panose="020B0604020202020204" pitchFamily="34" charset="0"/>
            <a:cs typeface="Arial" panose="020B0604020202020204" pitchFamily="34" charset="0"/>
          </a:endParaRPr>
        </a:p>
      </dgm:t>
    </dgm:pt>
    <dgm:pt modelId="{D980C087-F863-4158-8A39-8C412F63B065}" type="pres">
      <dgm:prSet presAssocID="{33DCF1A6-3A62-45B6-B033-1304FF5A43B4}" presName="Name0" presStyleCnt="0">
        <dgm:presLayoutVars>
          <dgm:dir val="rev"/>
          <dgm:animOne val="branch"/>
          <dgm:animLvl val="lvl"/>
        </dgm:presLayoutVars>
      </dgm:prSet>
      <dgm:spPr/>
    </dgm:pt>
    <dgm:pt modelId="{1A83ACCF-B049-446E-AC25-156F8BB5DE83}" type="pres">
      <dgm:prSet presAssocID="{7B645F16-84BB-46C9-B7F6-1E01608F03D7}" presName="chaos" presStyleCnt="0"/>
      <dgm:spPr/>
    </dgm:pt>
    <dgm:pt modelId="{273E6419-E617-4017-91CF-01C7D0607C4A}" type="pres">
      <dgm:prSet presAssocID="{7B645F16-84BB-46C9-B7F6-1E01608F03D7}" presName="parTx1" presStyleLbl="revTx" presStyleIdx="0" presStyleCnt="1"/>
      <dgm:spPr/>
    </dgm:pt>
    <dgm:pt modelId="{CEEDB893-2A6C-4931-8DD6-C393AFB4E858}" type="pres">
      <dgm:prSet presAssocID="{7B645F16-84BB-46C9-B7F6-1E01608F03D7}" presName="c1" presStyleLbl="node1" presStyleIdx="0" presStyleCnt="18"/>
      <dgm:spPr/>
    </dgm:pt>
    <dgm:pt modelId="{096E4BC8-ADA5-489B-9346-DFC6AF9FEDFF}" type="pres">
      <dgm:prSet presAssocID="{7B645F16-84BB-46C9-B7F6-1E01608F03D7}" presName="c2" presStyleLbl="node1" presStyleIdx="1" presStyleCnt="18"/>
      <dgm:spPr/>
    </dgm:pt>
    <dgm:pt modelId="{1D8AE470-8537-468B-B486-5161527A13B5}" type="pres">
      <dgm:prSet presAssocID="{7B645F16-84BB-46C9-B7F6-1E01608F03D7}" presName="c3" presStyleLbl="node1" presStyleIdx="2" presStyleCnt="18"/>
      <dgm:spPr/>
    </dgm:pt>
    <dgm:pt modelId="{85085122-2E37-4EAD-974F-5924D05A8BC0}" type="pres">
      <dgm:prSet presAssocID="{7B645F16-84BB-46C9-B7F6-1E01608F03D7}" presName="c4" presStyleLbl="node1" presStyleIdx="3" presStyleCnt="18"/>
      <dgm:spPr/>
    </dgm:pt>
    <dgm:pt modelId="{F3F490C7-1622-49C8-BC71-29A56B5AC01D}" type="pres">
      <dgm:prSet presAssocID="{7B645F16-84BB-46C9-B7F6-1E01608F03D7}" presName="c5" presStyleLbl="node1" presStyleIdx="4" presStyleCnt="18"/>
      <dgm:spPr/>
    </dgm:pt>
    <dgm:pt modelId="{BD511084-857A-4FC8-ADB5-2E755489554E}" type="pres">
      <dgm:prSet presAssocID="{7B645F16-84BB-46C9-B7F6-1E01608F03D7}" presName="c6" presStyleLbl="node1" presStyleIdx="5" presStyleCnt="18"/>
      <dgm:spPr/>
    </dgm:pt>
    <dgm:pt modelId="{E9730A18-A943-45F9-8AE4-53EC4165271A}" type="pres">
      <dgm:prSet presAssocID="{7B645F16-84BB-46C9-B7F6-1E01608F03D7}" presName="c7" presStyleLbl="node1" presStyleIdx="6" presStyleCnt="18"/>
      <dgm:spPr/>
    </dgm:pt>
    <dgm:pt modelId="{9D90B5B1-A110-4147-835F-86BB3A18BDBA}" type="pres">
      <dgm:prSet presAssocID="{7B645F16-84BB-46C9-B7F6-1E01608F03D7}" presName="c8" presStyleLbl="node1" presStyleIdx="7" presStyleCnt="18"/>
      <dgm:spPr/>
    </dgm:pt>
    <dgm:pt modelId="{FA66E6E6-247E-474C-961D-19C57514E280}" type="pres">
      <dgm:prSet presAssocID="{7B645F16-84BB-46C9-B7F6-1E01608F03D7}" presName="c9" presStyleLbl="node1" presStyleIdx="8" presStyleCnt="18"/>
      <dgm:spPr/>
    </dgm:pt>
    <dgm:pt modelId="{5819A500-0561-4DC9-9DD5-468B2551F567}" type="pres">
      <dgm:prSet presAssocID="{7B645F16-84BB-46C9-B7F6-1E01608F03D7}" presName="c10" presStyleLbl="node1" presStyleIdx="9" presStyleCnt="18"/>
      <dgm:spPr/>
    </dgm:pt>
    <dgm:pt modelId="{D1B64516-F8B1-4E6C-8696-5ACF08DB62E9}" type="pres">
      <dgm:prSet presAssocID="{7B645F16-84BB-46C9-B7F6-1E01608F03D7}" presName="c11" presStyleLbl="node1" presStyleIdx="10" presStyleCnt="18"/>
      <dgm:spPr/>
    </dgm:pt>
    <dgm:pt modelId="{2B2BC7EC-9E70-45D8-B281-C92EA1034F64}" type="pres">
      <dgm:prSet presAssocID="{7B645F16-84BB-46C9-B7F6-1E01608F03D7}" presName="c12" presStyleLbl="node1" presStyleIdx="11" presStyleCnt="18"/>
      <dgm:spPr/>
    </dgm:pt>
    <dgm:pt modelId="{C73974AD-142E-4010-9155-829778467CC4}" type="pres">
      <dgm:prSet presAssocID="{7B645F16-84BB-46C9-B7F6-1E01608F03D7}" presName="c13" presStyleLbl="node1" presStyleIdx="12" presStyleCnt="18"/>
      <dgm:spPr/>
    </dgm:pt>
    <dgm:pt modelId="{C1589437-9507-47EE-9211-6924E685DD92}" type="pres">
      <dgm:prSet presAssocID="{7B645F16-84BB-46C9-B7F6-1E01608F03D7}" presName="c14" presStyleLbl="node1" presStyleIdx="13" presStyleCnt="18"/>
      <dgm:spPr/>
    </dgm:pt>
    <dgm:pt modelId="{26CFDF8E-FF0B-4BDE-997C-5D749AB84E37}" type="pres">
      <dgm:prSet presAssocID="{7B645F16-84BB-46C9-B7F6-1E01608F03D7}" presName="c15" presStyleLbl="node1" presStyleIdx="14" presStyleCnt="18"/>
      <dgm:spPr/>
    </dgm:pt>
    <dgm:pt modelId="{D0E118D5-17A3-45F7-B329-87E6E9BC7E6B}" type="pres">
      <dgm:prSet presAssocID="{7B645F16-84BB-46C9-B7F6-1E01608F03D7}" presName="c16" presStyleLbl="node1" presStyleIdx="15" presStyleCnt="18"/>
      <dgm:spPr/>
    </dgm:pt>
    <dgm:pt modelId="{442481C7-215E-4E82-8B29-DD981B4940EF}" type="pres">
      <dgm:prSet presAssocID="{7B645F16-84BB-46C9-B7F6-1E01608F03D7}" presName="c17" presStyleLbl="node1" presStyleIdx="16" presStyleCnt="18"/>
      <dgm:spPr/>
    </dgm:pt>
    <dgm:pt modelId="{6AC2671C-31AE-493C-92FF-C9366A9B5C68}" type="pres">
      <dgm:prSet presAssocID="{7B645F16-84BB-46C9-B7F6-1E01608F03D7}" presName="c18" presStyleLbl="node1" presStyleIdx="17" presStyleCnt="18"/>
      <dgm:spPr/>
    </dgm:pt>
  </dgm:ptLst>
  <dgm:cxnLst>
    <dgm:cxn modelId="{545FB432-6D2A-49DE-9607-DE628C1969A8}" type="presOf" srcId="{33DCF1A6-3A62-45B6-B033-1304FF5A43B4}" destId="{D980C087-F863-4158-8A39-8C412F63B065}" srcOrd="0" destOrd="0" presId="urn:microsoft.com/office/officeart/2009/3/layout/RandomtoResultProcess"/>
    <dgm:cxn modelId="{A865EC7D-60DE-4CE7-9336-BAF9D1160505}" type="presOf" srcId="{7B645F16-84BB-46C9-B7F6-1E01608F03D7}" destId="{273E6419-E617-4017-91CF-01C7D0607C4A}" srcOrd="0" destOrd="0" presId="urn:microsoft.com/office/officeart/2009/3/layout/RandomtoResultProcess"/>
    <dgm:cxn modelId="{71976EB8-55A0-4A2E-9E49-7DB3B95C833B}" srcId="{33DCF1A6-3A62-45B6-B033-1304FF5A43B4}" destId="{7B645F16-84BB-46C9-B7F6-1E01608F03D7}" srcOrd="0" destOrd="0" parTransId="{A11886D6-EE58-4ACD-BFC4-0712881C0984}" sibTransId="{5D384421-0EB6-43B9-B65E-4CC5064ABF26}"/>
    <dgm:cxn modelId="{2ACA4172-68CF-4BD3-BB2D-8510ACCCCF3D}" type="presParOf" srcId="{D980C087-F863-4158-8A39-8C412F63B065}" destId="{1A83ACCF-B049-446E-AC25-156F8BB5DE83}" srcOrd="0" destOrd="0" presId="urn:microsoft.com/office/officeart/2009/3/layout/RandomtoResultProcess"/>
    <dgm:cxn modelId="{C9454275-0FAB-4128-B3DA-BEFFD5E789DA}" type="presParOf" srcId="{1A83ACCF-B049-446E-AC25-156F8BB5DE83}" destId="{273E6419-E617-4017-91CF-01C7D0607C4A}" srcOrd="0" destOrd="0" presId="urn:microsoft.com/office/officeart/2009/3/layout/RandomtoResultProcess"/>
    <dgm:cxn modelId="{C85A2799-11BB-404B-8F29-398CA4545FB1}" type="presParOf" srcId="{1A83ACCF-B049-446E-AC25-156F8BB5DE83}" destId="{CEEDB893-2A6C-4931-8DD6-C393AFB4E858}" srcOrd="1" destOrd="0" presId="urn:microsoft.com/office/officeart/2009/3/layout/RandomtoResultProcess"/>
    <dgm:cxn modelId="{2ED512DF-A7F1-454A-BED1-43D25531A203}" type="presParOf" srcId="{1A83ACCF-B049-446E-AC25-156F8BB5DE83}" destId="{096E4BC8-ADA5-489B-9346-DFC6AF9FEDFF}" srcOrd="2" destOrd="0" presId="urn:microsoft.com/office/officeart/2009/3/layout/RandomtoResultProcess"/>
    <dgm:cxn modelId="{3F61A960-1B5C-4AAA-BEC6-013372C6E5EE}" type="presParOf" srcId="{1A83ACCF-B049-446E-AC25-156F8BB5DE83}" destId="{1D8AE470-8537-468B-B486-5161527A13B5}" srcOrd="3" destOrd="0" presId="urn:microsoft.com/office/officeart/2009/3/layout/RandomtoResultProcess"/>
    <dgm:cxn modelId="{801A79BC-1FEF-4DA9-9F97-B0E3637C7395}" type="presParOf" srcId="{1A83ACCF-B049-446E-AC25-156F8BB5DE83}" destId="{85085122-2E37-4EAD-974F-5924D05A8BC0}" srcOrd="4" destOrd="0" presId="urn:microsoft.com/office/officeart/2009/3/layout/RandomtoResultProcess"/>
    <dgm:cxn modelId="{92B15399-76D3-4159-8FA7-F722ED860D3A}" type="presParOf" srcId="{1A83ACCF-B049-446E-AC25-156F8BB5DE83}" destId="{F3F490C7-1622-49C8-BC71-29A56B5AC01D}" srcOrd="5" destOrd="0" presId="urn:microsoft.com/office/officeart/2009/3/layout/RandomtoResultProcess"/>
    <dgm:cxn modelId="{58835199-112A-4721-A54D-08658E77C5C9}" type="presParOf" srcId="{1A83ACCF-B049-446E-AC25-156F8BB5DE83}" destId="{BD511084-857A-4FC8-ADB5-2E755489554E}" srcOrd="6" destOrd="0" presId="urn:microsoft.com/office/officeart/2009/3/layout/RandomtoResultProcess"/>
    <dgm:cxn modelId="{3CFC553D-ABA2-4844-8074-E7DBA9A49AFA}" type="presParOf" srcId="{1A83ACCF-B049-446E-AC25-156F8BB5DE83}" destId="{E9730A18-A943-45F9-8AE4-53EC4165271A}" srcOrd="7" destOrd="0" presId="urn:microsoft.com/office/officeart/2009/3/layout/RandomtoResultProcess"/>
    <dgm:cxn modelId="{F2AE9035-EAD6-48B0-98E6-1C30E757314A}" type="presParOf" srcId="{1A83ACCF-B049-446E-AC25-156F8BB5DE83}" destId="{9D90B5B1-A110-4147-835F-86BB3A18BDBA}" srcOrd="8" destOrd="0" presId="urn:microsoft.com/office/officeart/2009/3/layout/RandomtoResultProcess"/>
    <dgm:cxn modelId="{2B3BA2D7-0869-46C1-BF40-637B5166421A}" type="presParOf" srcId="{1A83ACCF-B049-446E-AC25-156F8BB5DE83}" destId="{FA66E6E6-247E-474C-961D-19C57514E280}" srcOrd="9" destOrd="0" presId="urn:microsoft.com/office/officeart/2009/3/layout/RandomtoResultProcess"/>
    <dgm:cxn modelId="{9F3831CB-7501-4195-9CD1-744B0CEF89B5}" type="presParOf" srcId="{1A83ACCF-B049-446E-AC25-156F8BB5DE83}" destId="{5819A500-0561-4DC9-9DD5-468B2551F567}" srcOrd="10" destOrd="0" presId="urn:microsoft.com/office/officeart/2009/3/layout/RandomtoResultProcess"/>
    <dgm:cxn modelId="{58355151-E4B9-454B-8DAA-EDD7367A40D6}" type="presParOf" srcId="{1A83ACCF-B049-446E-AC25-156F8BB5DE83}" destId="{D1B64516-F8B1-4E6C-8696-5ACF08DB62E9}" srcOrd="11" destOrd="0" presId="urn:microsoft.com/office/officeart/2009/3/layout/RandomtoResultProcess"/>
    <dgm:cxn modelId="{0AAC5488-4FB0-4D69-9BEA-50E8A5BA54EE}" type="presParOf" srcId="{1A83ACCF-B049-446E-AC25-156F8BB5DE83}" destId="{2B2BC7EC-9E70-45D8-B281-C92EA1034F64}" srcOrd="12" destOrd="0" presId="urn:microsoft.com/office/officeart/2009/3/layout/RandomtoResultProcess"/>
    <dgm:cxn modelId="{67700B23-9189-457C-B4AC-932C3ECE87FC}" type="presParOf" srcId="{1A83ACCF-B049-446E-AC25-156F8BB5DE83}" destId="{C73974AD-142E-4010-9155-829778467CC4}" srcOrd="13" destOrd="0" presId="urn:microsoft.com/office/officeart/2009/3/layout/RandomtoResultProcess"/>
    <dgm:cxn modelId="{C32E2AF6-7E10-4AD6-8CBA-5453438E6025}" type="presParOf" srcId="{1A83ACCF-B049-446E-AC25-156F8BB5DE83}" destId="{C1589437-9507-47EE-9211-6924E685DD92}" srcOrd="14" destOrd="0" presId="urn:microsoft.com/office/officeart/2009/3/layout/RandomtoResultProcess"/>
    <dgm:cxn modelId="{F06C588B-7DCB-4812-BE37-8C03F842F6CD}" type="presParOf" srcId="{1A83ACCF-B049-446E-AC25-156F8BB5DE83}" destId="{26CFDF8E-FF0B-4BDE-997C-5D749AB84E37}" srcOrd="15" destOrd="0" presId="urn:microsoft.com/office/officeart/2009/3/layout/RandomtoResultProcess"/>
    <dgm:cxn modelId="{89759AA6-03F7-4FC1-AEE6-ED202C342FA7}" type="presParOf" srcId="{1A83ACCF-B049-446E-AC25-156F8BB5DE83}" destId="{D0E118D5-17A3-45F7-B329-87E6E9BC7E6B}" srcOrd="16" destOrd="0" presId="urn:microsoft.com/office/officeart/2009/3/layout/RandomtoResultProcess"/>
    <dgm:cxn modelId="{8C68140F-1576-48E7-8623-0F32654B632C}" type="presParOf" srcId="{1A83ACCF-B049-446E-AC25-156F8BB5DE83}" destId="{442481C7-215E-4E82-8B29-DD981B4940EF}" srcOrd="17" destOrd="0" presId="urn:microsoft.com/office/officeart/2009/3/layout/RandomtoResultProcess"/>
    <dgm:cxn modelId="{3D92B70A-8037-4E86-BB76-D0061A7531D5}" type="presParOf" srcId="{1A83ACCF-B049-446E-AC25-156F8BB5DE83}" destId="{6AC2671C-31AE-493C-92FF-C9366A9B5C68}"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61DC52-614A-46BE-AF4D-7169D6DA904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9386848-B20D-4A2E-8CD5-BF9B5C852B14}">
      <dgm:prSet phldrT="[Text]" custT="1"/>
      <dgm:spPr/>
      <dgm:t>
        <a:bodyPr/>
        <a:lstStyle/>
        <a:p>
          <a:r>
            <a:rPr lang="en-GB" sz="1200" noProof="0" dirty="0">
              <a:latin typeface="Arial" panose="020B0604020202020204" pitchFamily="34" charset="0"/>
              <a:cs typeface="Arial" panose="020B0604020202020204" pitchFamily="34" charset="0"/>
            </a:rPr>
            <a:t>Better management of resources</a:t>
          </a:r>
        </a:p>
      </dgm:t>
    </dgm:pt>
    <dgm:pt modelId="{BE7B238C-E6CA-4AE4-8576-752409DEB6D0}" type="parTrans" cxnId="{B7218384-D59D-4AF9-A7A2-C2BB7BC441C8}">
      <dgm:prSet/>
      <dgm:spPr/>
      <dgm:t>
        <a:bodyPr/>
        <a:lstStyle/>
        <a:p>
          <a:endParaRPr lang="en-GB" sz="2000" noProof="0" dirty="0">
            <a:latin typeface="Arial" panose="020B0604020202020204" pitchFamily="34" charset="0"/>
            <a:cs typeface="Arial" panose="020B0604020202020204" pitchFamily="34" charset="0"/>
          </a:endParaRPr>
        </a:p>
      </dgm:t>
    </dgm:pt>
    <dgm:pt modelId="{8361B196-EA2A-4739-B2C8-F3EB07F0E837}" type="sibTrans" cxnId="{B7218384-D59D-4AF9-A7A2-C2BB7BC441C8}">
      <dgm:prSet/>
      <dgm:spPr/>
      <dgm:t>
        <a:bodyPr/>
        <a:lstStyle/>
        <a:p>
          <a:endParaRPr lang="en-GB" sz="2000" noProof="0" dirty="0">
            <a:latin typeface="Arial" panose="020B0604020202020204" pitchFamily="34" charset="0"/>
            <a:cs typeface="Arial" panose="020B0604020202020204" pitchFamily="34" charset="0"/>
          </a:endParaRPr>
        </a:p>
      </dgm:t>
    </dgm:pt>
    <dgm:pt modelId="{A1FA2F64-060A-4FDD-9A9D-E62DA9D74592}">
      <dgm:prSet phldrT="[Text]" custT="1"/>
      <dgm:spPr/>
      <dgm:t>
        <a:bodyPr/>
        <a:lstStyle/>
        <a:p>
          <a:r>
            <a:rPr lang="en-GB" sz="1200" noProof="0" dirty="0">
              <a:latin typeface="Arial" panose="020B0604020202020204" pitchFamily="34" charset="0"/>
              <a:cs typeface="Arial" panose="020B0604020202020204" pitchFamily="34" charset="0"/>
            </a:rPr>
            <a:t>Improved water &amp; waste management</a:t>
          </a:r>
        </a:p>
      </dgm:t>
    </dgm:pt>
    <dgm:pt modelId="{7A81B3C9-F5E8-4B9F-B956-CD0E854B8661}" type="parTrans" cxnId="{DBE5FD17-D6DA-4634-8B06-778DE78D36DB}">
      <dgm:prSet/>
      <dgm:spPr/>
      <dgm:t>
        <a:bodyPr/>
        <a:lstStyle/>
        <a:p>
          <a:endParaRPr lang="en-GB" sz="2000" noProof="0" dirty="0">
            <a:latin typeface="Arial" panose="020B0604020202020204" pitchFamily="34" charset="0"/>
            <a:cs typeface="Arial" panose="020B0604020202020204" pitchFamily="34" charset="0"/>
          </a:endParaRPr>
        </a:p>
      </dgm:t>
    </dgm:pt>
    <dgm:pt modelId="{9CA031AA-4EE8-488A-B0CD-D74244B5E047}" type="sibTrans" cxnId="{DBE5FD17-D6DA-4634-8B06-778DE78D36DB}">
      <dgm:prSet/>
      <dgm:spPr/>
      <dgm:t>
        <a:bodyPr/>
        <a:lstStyle/>
        <a:p>
          <a:endParaRPr lang="en-GB" sz="2000" noProof="0" dirty="0">
            <a:latin typeface="Arial" panose="020B0604020202020204" pitchFamily="34" charset="0"/>
            <a:cs typeface="Arial" panose="020B0604020202020204" pitchFamily="34" charset="0"/>
          </a:endParaRPr>
        </a:p>
      </dgm:t>
    </dgm:pt>
    <dgm:pt modelId="{6E037D00-6D14-4BA6-AF73-227ED4BCA0FE}">
      <dgm:prSet phldrT="[Text]" custT="1"/>
      <dgm:spPr/>
      <dgm:t>
        <a:bodyPr/>
        <a:lstStyle/>
        <a:p>
          <a:r>
            <a:rPr lang="en-GB" sz="1200" noProof="0" dirty="0">
              <a:latin typeface="Arial" panose="020B0604020202020204" pitchFamily="34" charset="0"/>
              <a:cs typeface="Arial" panose="020B0604020202020204" pitchFamily="34" charset="0"/>
            </a:rPr>
            <a:t>Support for innovation</a:t>
          </a:r>
        </a:p>
      </dgm:t>
    </dgm:pt>
    <dgm:pt modelId="{40DD0767-A90B-4F48-B05B-B24C95866DF5}" type="parTrans" cxnId="{F67B5611-9D42-4219-919D-15D3267D238B}">
      <dgm:prSet/>
      <dgm:spPr/>
      <dgm:t>
        <a:bodyPr/>
        <a:lstStyle/>
        <a:p>
          <a:endParaRPr lang="en-GB" sz="2000" noProof="0" dirty="0">
            <a:latin typeface="Arial" panose="020B0604020202020204" pitchFamily="34" charset="0"/>
            <a:cs typeface="Arial" panose="020B0604020202020204" pitchFamily="34" charset="0"/>
          </a:endParaRPr>
        </a:p>
      </dgm:t>
    </dgm:pt>
    <dgm:pt modelId="{8F4FE99F-2D5E-4CE7-9ACA-2B9FEC78BD99}" type="sibTrans" cxnId="{F67B5611-9D42-4219-919D-15D3267D238B}">
      <dgm:prSet/>
      <dgm:spPr/>
      <dgm:t>
        <a:bodyPr/>
        <a:lstStyle/>
        <a:p>
          <a:endParaRPr lang="en-GB" sz="2000" noProof="0" dirty="0">
            <a:latin typeface="Arial" panose="020B0604020202020204" pitchFamily="34" charset="0"/>
            <a:cs typeface="Arial" panose="020B0604020202020204" pitchFamily="34" charset="0"/>
          </a:endParaRPr>
        </a:p>
      </dgm:t>
    </dgm:pt>
    <dgm:pt modelId="{76F4EBBE-B0F0-4773-B79B-0B4C68F02994}">
      <dgm:prSet custT="1"/>
      <dgm:spPr/>
      <dgm:t>
        <a:bodyPr/>
        <a:lstStyle/>
        <a:p>
          <a:r>
            <a:rPr lang="en-GB" sz="1200" noProof="0" dirty="0">
              <a:latin typeface="Arial" panose="020B0604020202020204" pitchFamily="34" charset="0"/>
              <a:cs typeface="Arial" panose="020B0604020202020204" pitchFamily="34" charset="0"/>
            </a:rPr>
            <a:t>Reducing environmental risks</a:t>
          </a:r>
        </a:p>
      </dgm:t>
    </dgm:pt>
    <dgm:pt modelId="{4E80BF86-F6BC-4416-971C-6CA8A66BD576}" type="parTrans" cxnId="{0C018037-D108-4981-9A9E-1184301D3150}">
      <dgm:prSet/>
      <dgm:spPr/>
      <dgm:t>
        <a:bodyPr/>
        <a:lstStyle/>
        <a:p>
          <a:endParaRPr lang="en-GB" sz="2000" noProof="0" dirty="0">
            <a:latin typeface="Arial" panose="020B0604020202020204" pitchFamily="34" charset="0"/>
            <a:cs typeface="Arial" panose="020B0604020202020204" pitchFamily="34" charset="0"/>
          </a:endParaRPr>
        </a:p>
      </dgm:t>
    </dgm:pt>
    <dgm:pt modelId="{65FE21D4-4336-4DCC-BC66-2AA640F5C46F}" type="sibTrans" cxnId="{0C018037-D108-4981-9A9E-1184301D3150}">
      <dgm:prSet/>
      <dgm:spPr/>
      <dgm:t>
        <a:bodyPr/>
        <a:lstStyle/>
        <a:p>
          <a:endParaRPr lang="en-GB" sz="2000" noProof="0" dirty="0">
            <a:latin typeface="Arial" panose="020B0604020202020204" pitchFamily="34" charset="0"/>
            <a:cs typeface="Arial" panose="020B0604020202020204" pitchFamily="34" charset="0"/>
          </a:endParaRPr>
        </a:p>
      </dgm:t>
    </dgm:pt>
    <dgm:pt modelId="{302DDC36-2192-4FE8-9CF4-7747218B7BFD}">
      <dgm:prSet custT="1"/>
      <dgm:spPr/>
      <dgm:t>
        <a:bodyPr/>
        <a:lstStyle/>
        <a:p>
          <a:r>
            <a:rPr lang="en-GB" sz="1200" noProof="0" dirty="0">
              <a:latin typeface="Arial" panose="020B0604020202020204" pitchFamily="34" charset="0"/>
              <a:cs typeface="Arial" panose="020B0604020202020204" pitchFamily="34" charset="0"/>
            </a:rPr>
            <a:t>Sustainable production</a:t>
          </a:r>
          <a:r>
            <a:rPr lang="tr-TR" sz="1200" noProof="0" dirty="0">
              <a:latin typeface="Arial" panose="020B0604020202020204" pitchFamily="34" charset="0"/>
              <a:cs typeface="Arial" panose="020B0604020202020204" pitchFamily="34" charset="0"/>
            </a:rPr>
            <a:t> &amp; </a:t>
          </a:r>
          <a:r>
            <a:rPr lang="tr-TR" sz="1200" noProof="0" dirty="0" err="1">
              <a:latin typeface="Arial" panose="020B0604020202020204" pitchFamily="34" charset="0"/>
              <a:cs typeface="Arial" panose="020B0604020202020204" pitchFamily="34" charset="0"/>
            </a:rPr>
            <a:t>consumption</a:t>
          </a:r>
          <a:endParaRPr lang="tr-TR" sz="1200" noProof="0" dirty="0">
            <a:latin typeface="Arial" panose="020B0604020202020204" pitchFamily="34" charset="0"/>
            <a:cs typeface="Arial" panose="020B0604020202020204" pitchFamily="34" charset="0"/>
          </a:endParaRPr>
        </a:p>
      </dgm:t>
    </dgm:pt>
    <dgm:pt modelId="{235EC2B9-3E14-420D-AA61-25EC32A07274}" type="parTrans" cxnId="{7558E98A-41B8-4089-B1A7-5EE65E191572}">
      <dgm:prSet/>
      <dgm:spPr/>
      <dgm:t>
        <a:bodyPr/>
        <a:lstStyle/>
        <a:p>
          <a:endParaRPr lang="en-GB" sz="2000" noProof="0" dirty="0">
            <a:latin typeface="Arial" panose="020B0604020202020204" pitchFamily="34" charset="0"/>
            <a:cs typeface="Arial" panose="020B0604020202020204" pitchFamily="34" charset="0"/>
          </a:endParaRPr>
        </a:p>
      </dgm:t>
    </dgm:pt>
    <dgm:pt modelId="{A3540D7A-11A8-4F89-8410-722DE5F39280}" type="sibTrans" cxnId="{7558E98A-41B8-4089-B1A7-5EE65E191572}">
      <dgm:prSet/>
      <dgm:spPr/>
      <dgm:t>
        <a:bodyPr/>
        <a:lstStyle/>
        <a:p>
          <a:endParaRPr lang="en-GB" sz="2000" noProof="0" dirty="0">
            <a:latin typeface="Arial" panose="020B0604020202020204" pitchFamily="34" charset="0"/>
            <a:cs typeface="Arial" panose="020B0604020202020204" pitchFamily="34" charset="0"/>
          </a:endParaRPr>
        </a:p>
      </dgm:t>
    </dgm:pt>
    <dgm:pt modelId="{F5732A1D-10BF-4C50-8EC9-AE3E8DD113BA}" type="pres">
      <dgm:prSet presAssocID="{9161DC52-614A-46BE-AF4D-7169D6DA9047}" presName="Name0" presStyleCnt="0">
        <dgm:presLayoutVars>
          <dgm:chMax val="11"/>
          <dgm:chPref val="11"/>
          <dgm:dir/>
          <dgm:resizeHandles/>
        </dgm:presLayoutVars>
      </dgm:prSet>
      <dgm:spPr/>
    </dgm:pt>
    <dgm:pt modelId="{4249AB53-3F58-434A-98C0-152E20A1AA16}" type="pres">
      <dgm:prSet presAssocID="{302DDC36-2192-4FE8-9CF4-7747218B7BFD}" presName="Accent5" presStyleCnt="0"/>
      <dgm:spPr/>
    </dgm:pt>
    <dgm:pt modelId="{2C74848D-599F-4EFF-9C2B-315CD518DB32}" type="pres">
      <dgm:prSet presAssocID="{302DDC36-2192-4FE8-9CF4-7747218B7BFD}" presName="Accent" presStyleLbl="node1" presStyleIdx="0" presStyleCnt="5"/>
      <dgm:spPr/>
    </dgm:pt>
    <dgm:pt modelId="{708D58CF-F61A-4C44-9659-8463C052CC18}" type="pres">
      <dgm:prSet presAssocID="{302DDC36-2192-4FE8-9CF4-7747218B7BFD}" presName="ParentBackground5" presStyleCnt="0"/>
      <dgm:spPr/>
    </dgm:pt>
    <dgm:pt modelId="{8011AE20-AAF1-49F4-A539-A8DA6084B54D}" type="pres">
      <dgm:prSet presAssocID="{302DDC36-2192-4FE8-9CF4-7747218B7BFD}" presName="ParentBackground" presStyleLbl="fgAcc1" presStyleIdx="0" presStyleCnt="5"/>
      <dgm:spPr/>
    </dgm:pt>
    <dgm:pt modelId="{625B23A3-D325-4B9D-A09F-6C6B0BA51ECE}" type="pres">
      <dgm:prSet presAssocID="{302DDC36-2192-4FE8-9CF4-7747218B7BFD}" presName="Parent5" presStyleLbl="revTx" presStyleIdx="0" presStyleCnt="0">
        <dgm:presLayoutVars>
          <dgm:chMax val="1"/>
          <dgm:chPref val="1"/>
          <dgm:bulletEnabled val="1"/>
        </dgm:presLayoutVars>
      </dgm:prSet>
      <dgm:spPr/>
    </dgm:pt>
    <dgm:pt modelId="{F0E86F74-7663-4EFA-8036-EF9FE340812B}" type="pres">
      <dgm:prSet presAssocID="{76F4EBBE-B0F0-4773-B79B-0B4C68F02994}" presName="Accent4" presStyleCnt="0"/>
      <dgm:spPr/>
    </dgm:pt>
    <dgm:pt modelId="{0D5535E4-CC72-4ED6-B948-E6DF706BB1DF}" type="pres">
      <dgm:prSet presAssocID="{76F4EBBE-B0F0-4773-B79B-0B4C68F02994}" presName="Accent" presStyleLbl="node1" presStyleIdx="1" presStyleCnt="5"/>
      <dgm:spPr>
        <a:solidFill>
          <a:srgbClr val="92D050"/>
        </a:solidFill>
      </dgm:spPr>
    </dgm:pt>
    <dgm:pt modelId="{BC447FE1-A39F-442A-9963-1B1CF5A7BC0B}" type="pres">
      <dgm:prSet presAssocID="{76F4EBBE-B0F0-4773-B79B-0B4C68F02994}" presName="ParentBackground4" presStyleCnt="0"/>
      <dgm:spPr/>
    </dgm:pt>
    <dgm:pt modelId="{1C47786C-6DEF-48A9-8776-1637B7CCA790}" type="pres">
      <dgm:prSet presAssocID="{76F4EBBE-B0F0-4773-B79B-0B4C68F02994}" presName="ParentBackground" presStyleLbl="fgAcc1" presStyleIdx="1" presStyleCnt="5"/>
      <dgm:spPr/>
    </dgm:pt>
    <dgm:pt modelId="{AE2E0D79-4986-47BB-9653-349AF5661175}" type="pres">
      <dgm:prSet presAssocID="{76F4EBBE-B0F0-4773-B79B-0B4C68F02994}" presName="Parent4" presStyleLbl="revTx" presStyleIdx="0" presStyleCnt="0">
        <dgm:presLayoutVars>
          <dgm:chMax val="1"/>
          <dgm:chPref val="1"/>
          <dgm:bulletEnabled val="1"/>
        </dgm:presLayoutVars>
      </dgm:prSet>
      <dgm:spPr/>
    </dgm:pt>
    <dgm:pt modelId="{6CDD7678-B677-42BB-AF6B-90C0C9860AB9}" type="pres">
      <dgm:prSet presAssocID="{6E037D00-6D14-4BA6-AF73-227ED4BCA0FE}" presName="Accent3" presStyleCnt="0"/>
      <dgm:spPr/>
    </dgm:pt>
    <dgm:pt modelId="{64FCB5E0-54AE-4A3C-A895-9D8E510E6C52}" type="pres">
      <dgm:prSet presAssocID="{6E037D00-6D14-4BA6-AF73-227ED4BCA0FE}" presName="Accent" presStyleLbl="node1" presStyleIdx="2" presStyleCnt="5"/>
      <dgm:spPr>
        <a:solidFill>
          <a:srgbClr val="92D050"/>
        </a:solidFill>
      </dgm:spPr>
    </dgm:pt>
    <dgm:pt modelId="{202B6AC2-25AF-47FE-ABA3-98DAA252031E}" type="pres">
      <dgm:prSet presAssocID="{6E037D00-6D14-4BA6-AF73-227ED4BCA0FE}" presName="ParentBackground3" presStyleCnt="0"/>
      <dgm:spPr/>
    </dgm:pt>
    <dgm:pt modelId="{3D933155-F5D2-4966-917A-E4989F1F18FF}" type="pres">
      <dgm:prSet presAssocID="{6E037D00-6D14-4BA6-AF73-227ED4BCA0FE}" presName="ParentBackground" presStyleLbl="fgAcc1" presStyleIdx="2" presStyleCnt="5"/>
      <dgm:spPr/>
    </dgm:pt>
    <dgm:pt modelId="{B61F4CF2-11F5-463B-8FCA-BC24508880C0}" type="pres">
      <dgm:prSet presAssocID="{6E037D00-6D14-4BA6-AF73-227ED4BCA0FE}" presName="Parent3" presStyleLbl="revTx" presStyleIdx="0" presStyleCnt="0">
        <dgm:presLayoutVars>
          <dgm:chMax val="1"/>
          <dgm:chPref val="1"/>
          <dgm:bulletEnabled val="1"/>
        </dgm:presLayoutVars>
      </dgm:prSet>
      <dgm:spPr/>
    </dgm:pt>
    <dgm:pt modelId="{DFD3B083-6851-4DF2-A0B1-CFA53F143FA1}" type="pres">
      <dgm:prSet presAssocID="{A1FA2F64-060A-4FDD-9A9D-E62DA9D74592}" presName="Accent2" presStyleCnt="0"/>
      <dgm:spPr/>
    </dgm:pt>
    <dgm:pt modelId="{63767771-0DD1-4EF2-9F75-C4429CBA4FFF}" type="pres">
      <dgm:prSet presAssocID="{A1FA2F64-060A-4FDD-9A9D-E62DA9D74592}" presName="Accent" presStyleLbl="node1" presStyleIdx="3" presStyleCnt="5"/>
      <dgm:spPr>
        <a:solidFill>
          <a:srgbClr val="92D050"/>
        </a:solidFill>
      </dgm:spPr>
    </dgm:pt>
    <dgm:pt modelId="{8AF0F62D-AB9F-49FC-8612-F63BC193954C}" type="pres">
      <dgm:prSet presAssocID="{A1FA2F64-060A-4FDD-9A9D-E62DA9D74592}" presName="ParentBackground2" presStyleCnt="0"/>
      <dgm:spPr/>
    </dgm:pt>
    <dgm:pt modelId="{C6035170-8AA3-4BBA-80C6-5226143C7684}" type="pres">
      <dgm:prSet presAssocID="{A1FA2F64-060A-4FDD-9A9D-E62DA9D74592}" presName="ParentBackground" presStyleLbl="fgAcc1" presStyleIdx="3" presStyleCnt="5"/>
      <dgm:spPr/>
    </dgm:pt>
    <dgm:pt modelId="{A12F4798-B4FF-47AC-BE6F-82C7AE6192FC}" type="pres">
      <dgm:prSet presAssocID="{A1FA2F64-060A-4FDD-9A9D-E62DA9D74592}" presName="Parent2" presStyleLbl="revTx" presStyleIdx="0" presStyleCnt="0">
        <dgm:presLayoutVars>
          <dgm:chMax val="1"/>
          <dgm:chPref val="1"/>
          <dgm:bulletEnabled val="1"/>
        </dgm:presLayoutVars>
      </dgm:prSet>
      <dgm:spPr/>
    </dgm:pt>
    <dgm:pt modelId="{D76BEE37-7488-4008-94AC-CECE738A7498}" type="pres">
      <dgm:prSet presAssocID="{69386848-B20D-4A2E-8CD5-BF9B5C852B14}" presName="Accent1" presStyleCnt="0"/>
      <dgm:spPr/>
    </dgm:pt>
    <dgm:pt modelId="{50295108-E244-4C10-B0A6-D3C06905D318}" type="pres">
      <dgm:prSet presAssocID="{69386848-B20D-4A2E-8CD5-BF9B5C852B14}" presName="Accent" presStyleLbl="node1" presStyleIdx="4" presStyleCnt="5"/>
      <dgm:spPr>
        <a:solidFill>
          <a:srgbClr val="92D050"/>
        </a:solidFill>
      </dgm:spPr>
    </dgm:pt>
    <dgm:pt modelId="{672CC340-F53F-4A3F-8A23-9E6C0F12C3FF}" type="pres">
      <dgm:prSet presAssocID="{69386848-B20D-4A2E-8CD5-BF9B5C852B14}" presName="ParentBackground1" presStyleCnt="0"/>
      <dgm:spPr/>
    </dgm:pt>
    <dgm:pt modelId="{16FE9641-89A7-4AF5-A8B2-4B12794B82B3}" type="pres">
      <dgm:prSet presAssocID="{69386848-B20D-4A2E-8CD5-BF9B5C852B14}" presName="ParentBackground" presStyleLbl="fgAcc1" presStyleIdx="4" presStyleCnt="5"/>
      <dgm:spPr/>
    </dgm:pt>
    <dgm:pt modelId="{A0605B6C-A5DC-482D-89AE-B6EA5E32A569}" type="pres">
      <dgm:prSet presAssocID="{69386848-B20D-4A2E-8CD5-BF9B5C852B14}" presName="Parent1" presStyleLbl="revTx" presStyleIdx="0" presStyleCnt="0">
        <dgm:presLayoutVars>
          <dgm:chMax val="1"/>
          <dgm:chPref val="1"/>
          <dgm:bulletEnabled val="1"/>
        </dgm:presLayoutVars>
      </dgm:prSet>
      <dgm:spPr/>
    </dgm:pt>
  </dgm:ptLst>
  <dgm:cxnLst>
    <dgm:cxn modelId="{F430DB07-3EEB-48FB-BA59-733DB899E2E8}" type="presOf" srcId="{69386848-B20D-4A2E-8CD5-BF9B5C852B14}" destId="{A0605B6C-A5DC-482D-89AE-B6EA5E32A569}" srcOrd="1" destOrd="0" presId="urn:microsoft.com/office/officeart/2011/layout/CircleProcess"/>
    <dgm:cxn modelId="{9CDE860E-764A-4988-BC0F-8CAC37684DD4}" type="presOf" srcId="{A1FA2F64-060A-4FDD-9A9D-E62DA9D74592}" destId="{A12F4798-B4FF-47AC-BE6F-82C7AE6192FC}" srcOrd="1" destOrd="0" presId="urn:microsoft.com/office/officeart/2011/layout/CircleProcess"/>
    <dgm:cxn modelId="{F67B5611-9D42-4219-919D-15D3267D238B}" srcId="{9161DC52-614A-46BE-AF4D-7169D6DA9047}" destId="{6E037D00-6D14-4BA6-AF73-227ED4BCA0FE}" srcOrd="2" destOrd="0" parTransId="{40DD0767-A90B-4F48-B05B-B24C95866DF5}" sibTransId="{8F4FE99F-2D5E-4CE7-9ACA-2B9FEC78BD99}"/>
    <dgm:cxn modelId="{DBE5FD17-D6DA-4634-8B06-778DE78D36DB}" srcId="{9161DC52-614A-46BE-AF4D-7169D6DA9047}" destId="{A1FA2F64-060A-4FDD-9A9D-E62DA9D74592}" srcOrd="1" destOrd="0" parTransId="{7A81B3C9-F5E8-4B9F-B956-CD0E854B8661}" sibTransId="{9CA031AA-4EE8-488A-B0CD-D74244B5E047}"/>
    <dgm:cxn modelId="{FB1BBE36-56E6-449E-9E58-17B7262642F9}" type="presOf" srcId="{9161DC52-614A-46BE-AF4D-7169D6DA9047}" destId="{F5732A1D-10BF-4C50-8EC9-AE3E8DD113BA}" srcOrd="0" destOrd="0" presId="urn:microsoft.com/office/officeart/2011/layout/CircleProcess"/>
    <dgm:cxn modelId="{0C018037-D108-4981-9A9E-1184301D3150}" srcId="{9161DC52-614A-46BE-AF4D-7169D6DA9047}" destId="{76F4EBBE-B0F0-4773-B79B-0B4C68F02994}" srcOrd="3" destOrd="0" parTransId="{4E80BF86-F6BC-4416-971C-6CA8A66BD576}" sibTransId="{65FE21D4-4336-4DCC-BC66-2AA640F5C46F}"/>
    <dgm:cxn modelId="{A55F4A5E-ABC5-4CF3-B2DC-508460EB4263}" type="presOf" srcId="{76F4EBBE-B0F0-4773-B79B-0B4C68F02994}" destId="{AE2E0D79-4986-47BB-9653-349AF5661175}" srcOrd="1" destOrd="0" presId="urn:microsoft.com/office/officeart/2011/layout/CircleProcess"/>
    <dgm:cxn modelId="{E3D61C60-13D4-434E-A72F-AAFA7EC0D99D}" type="presOf" srcId="{302DDC36-2192-4FE8-9CF4-7747218B7BFD}" destId="{8011AE20-AAF1-49F4-A539-A8DA6084B54D}" srcOrd="0" destOrd="0" presId="urn:microsoft.com/office/officeart/2011/layout/CircleProcess"/>
    <dgm:cxn modelId="{26A72247-69C9-4099-807D-8A12C95F8085}" type="presOf" srcId="{6E037D00-6D14-4BA6-AF73-227ED4BCA0FE}" destId="{3D933155-F5D2-4966-917A-E4989F1F18FF}" srcOrd="0" destOrd="0" presId="urn:microsoft.com/office/officeart/2011/layout/CircleProcess"/>
    <dgm:cxn modelId="{B7218384-D59D-4AF9-A7A2-C2BB7BC441C8}" srcId="{9161DC52-614A-46BE-AF4D-7169D6DA9047}" destId="{69386848-B20D-4A2E-8CD5-BF9B5C852B14}" srcOrd="0" destOrd="0" parTransId="{BE7B238C-E6CA-4AE4-8576-752409DEB6D0}" sibTransId="{8361B196-EA2A-4739-B2C8-F3EB07F0E837}"/>
    <dgm:cxn modelId="{7558E98A-41B8-4089-B1A7-5EE65E191572}" srcId="{9161DC52-614A-46BE-AF4D-7169D6DA9047}" destId="{302DDC36-2192-4FE8-9CF4-7747218B7BFD}" srcOrd="4" destOrd="0" parTransId="{235EC2B9-3E14-420D-AA61-25EC32A07274}" sibTransId="{A3540D7A-11A8-4F89-8410-722DE5F39280}"/>
    <dgm:cxn modelId="{A6E15BB5-076A-46AB-BA67-9D2729CC499A}" type="presOf" srcId="{302DDC36-2192-4FE8-9CF4-7747218B7BFD}" destId="{625B23A3-D325-4B9D-A09F-6C6B0BA51ECE}" srcOrd="1" destOrd="0" presId="urn:microsoft.com/office/officeart/2011/layout/CircleProcess"/>
    <dgm:cxn modelId="{D5D059B6-51D1-49CA-9160-F8401B4E52E5}" type="presOf" srcId="{6E037D00-6D14-4BA6-AF73-227ED4BCA0FE}" destId="{B61F4CF2-11F5-463B-8FCA-BC24508880C0}" srcOrd="1" destOrd="0" presId="urn:microsoft.com/office/officeart/2011/layout/CircleProcess"/>
    <dgm:cxn modelId="{99C47BCF-DDAE-4A29-810D-B992495FA079}" type="presOf" srcId="{A1FA2F64-060A-4FDD-9A9D-E62DA9D74592}" destId="{C6035170-8AA3-4BBA-80C6-5226143C7684}" srcOrd="0" destOrd="0" presId="urn:microsoft.com/office/officeart/2011/layout/CircleProcess"/>
    <dgm:cxn modelId="{A5A74FE1-1056-4EB4-BD98-C14F1AED150E}" type="presOf" srcId="{76F4EBBE-B0F0-4773-B79B-0B4C68F02994}" destId="{1C47786C-6DEF-48A9-8776-1637B7CCA790}" srcOrd="0" destOrd="0" presId="urn:microsoft.com/office/officeart/2011/layout/CircleProcess"/>
    <dgm:cxn modelId="{CFD223E2-2C83-4321-BBB5-B1DC9F06AFBE}" type="presOf" srcId="{69386848-B20D-4A2E-8CD5-BF9B5C852B14}" destId="{16FE9641-89A7-4AF5-A8B2-4B12794B82B3}" srcOrd="0" destOrd="0" presId="urn:microsoft.com/office/officeart/2011/layout/CircleProcess"/>
    <dgm:cxn modelId="{B180E6E4-CDB1-4E2A-8D6B-66ACACFCA4BD}" type="presParOf" srcId="{F5732A1D-10BF-4C50-8EC9-AE3E8DD113BA}" destId="{4249AB53-3F58-434A-98C0-152E20A1AA16}" srcOrd="0" destOrd="0" presId="urn:microsoft.com/office/officeart/2011/layout/CircleProcess"/>
    <dgm:cxn modelId="{2CC8EFBC-4FD9-4E1A-8AE5-BAD0621E0754}" type="presParOf" srcId="{4249AB53-3F58-434A-98C0-152E20A1AA16}" destId="{2C74848D-599F-4EFF-9C2B-315CD518DB32}" srcOrd="0" destOrd="0" presId="urn:microsoft.com/office/officeart/2011/layout/CircleProcess"/>
    <dgm:cxn modelId="{D16353E6-388A-4A0F-B40D-0ECDC7A42A78}" type="presParOf" srcId="{F5732A1D-10BF-4C50-8EC9-AE3E8DD113BA}" destId="{708D58CF-F61A-4C44-9659-8463C052CC18}" srcOrd="1" destOrd="0" presId="urn:microsoft.com/office/officeart/2011/layout/CircleProcess"/>
    <dgm:cxn modelId="{A12A01F3-7924-4B99-8C3D-1DA93A22B7A4}" type="presParOf" srcId="{708D58CF-F61A-4C44-9659-8463C052CC18}" destId="{8011AE20-AAF1-49F4-A539-A8DA6084B54D}" srcOrd="0" destOrd="0" presId="urn:microsoft.com/office/officeart/2011/layout/CircleProcess"/>
    <dgm:cxn modelId="{920A0DAB-BE12-4D79-A92D-08DFCDB0113D}" type="presParOf" srcId="{F5732A1D-10BF-4C50-8EC9-AE3E8DD113BA}" destId="{625B23A3-D325-4B9D-A09F-6C6B0BA51ECE}" srcOrd="2" destOrd="0" presId="urn:microsoft.com/office/officeart/2011/layout/CircleProcess"/>
    <dgm:cxn modelId="{895FC2B1-E71F-4710-AAAB-9CA83C5898EB}" type="presParOf" srcId="{F5732A1D-10BF-4C50-8EC9-AE3E8DD113BA}" destId="{F0E86F74-7663-4EFA-8036-EF9FE340812B}" srcOrd="3" destOrd="0" presId="urn:microsoft.com/office/officeart/2011/layout/CircleProcess"/>
    <dgm:cxn modelId="{D9E17A2B-D1CA-4EA4-86CD-ADBD70C83B11}" type="presParOf" srcId="{F0E86F74-7663-4EFA-8036-EF9FE340812B}" destId="{0D5535E4-CC72-4ED6-B948-E6DF706BB1DF}" srcOrd="0" destOrd="0" presId="urn:microsoft.com/office/officeart/2011/layout/CircleProcess"/>
    <dgm:cxn modelId="{7C0216D8-DB50-497A-9F93-B0A7D6BAEBED}" type="presParOf" srcId="{F5732A1D-10BF-4C50-8EC9-AE3E8DD113BA}" destId="{BC447FE1-A39F-442A-9963-1B1CF5A7BC0B}" srcOrd="4" destOrd="0" presId="urn:microsoft.com/office/officeart/2011/layout/CircleProcess"/>
    <dgm:cxn modelId="{C5659F62-A9BF-47DB-A47F-6D76CD040C14}" type="presParOf" srcId="{BC447FE1-A39F-442A-9963-1B1CF5A7BC0B}" destId="{1C47786C-6DEF-48A9-8776-1637B7CCA790}" srcOrd="0" destOrd="0" presId="urn:microsoft.com/office/officeart/2011/layout/CircleProcess"/>
    <dgm:cxn modelId="{AA33C7C4-A6A7-4924-93B1-6E67AD63A0A2}" type="presParOf" srcId="{F5732A1D-10BF-4C50-8EC9-AE3E8DD113BA}" destId="{AE2E0D79-4986-47BB-9653-349AF5661175}" srcOrd="5" destOrd="0" presId="urn:microsoft.com/office/officeart/2011/layout/CircleProcess"/>
    <dgm:cxn modelId="{B2E88CAF-D060-4200-9B38-1DCA48C6AF7F}" type="presParOf" srcId="{F5732A1D-10BF-4C50-8EC9-AE3E8DD113BA}" destId="{6CDD7678-B677-42BB-AF6B-90C0C9860AB9}" srcOrd="6" destOrd="0" presId="urn:microsoft.com/office/officeart/2011/layout/CircleProcess"/>
    <dgm:cxn modelId="{1C11DB2E-E7CA-44F4-9604-065B74D5AD95}" type="presParOf" srcId="{6CDD7678-B677-42BB-AF6B-90C0C9860AB9}" destId="{64FCB5E0-54AE-4A3C-A895-9D8E510E6C52}" srcOrd="0" destOrd="0" presId="urn:microsoft.com/office/officeart/2011/layout/CircleProcess"/>
    <dgm:cxn modelId="{F3C2A5AC-6032-41E5-93FF-4882E58D585C}" type="presParOf" srcId="{F5732A1D-10BF-4C50-8EC9-AE3E8DD113BA}" destId="{202B6AC2-25AF-47FE-ABA3-98DAA252031E}" srcOrd="7" destOrd="0" presId="urn:microsoft.com/office/officeart/2011/layout/CircleProcess"/>
    <dgm:cxn modelId="{48E57E7C-DE89-4EE8-AE5A-C9975C110AB9}" type="presParOf" srcId="{202B6AC2-25AF-47FE-ABA3-98DAA252031E}" destId="{3D933155-F5D2-4966-917A-E4989F1F18FF}" srcOrd="0" destOrd="0" presId="urn:microsoft.com/office/officeart/2011/layout/CircleProcess"/>
    <dgm:cxn modelId="{822D1DC3-65C7-44AE-B70E-0ECE34757339}" type="presParOf" srcId="{F5732A1D-10BF-4C50-8EC9-AE3E8DD113BA}" destId="{B61F4CF2-11F5-463B-8FCA-BC24508880C0}" srcOrd="8" destOrd="0" presId="urn:microsoft.com/office/officeart/2011/layout/CircleProcess"/>
    <dgm:cxn modelId="{2B553B30-903E-40FE-AC3C-43C36F215FB6}" type="presParOf" srcId="{F5732A1D-10BF-4C50-8EC9-AE3E8DD113BA}" destId="{DFD3B083-6851-4DF2-A0B1-CFA53F143FA1}" srcOrd="9" destOrd="0" presId="urn:microsoft.com/office/officeart/2011/layout/CircleProcess"/>
    <dgm:cxn modelId="{03347C41-9EED-4658-8F4D-EB7DBB331A3A}" type="presParOf" srcId="{DFD3B083-6851-4DF2-A0B1-CFA53F143FA1}" destId="{63767771-0DD1-4EF2-9F75-C4429CBA4FFF}" srcOrd="0" destOrd="0" presId="urn:microsoft.com/office/officeart/2011/layout/CircleProcess"/>
    <dgm:cxn modelId="{C54C6E72-4963-437F-B103-C1A510E68D42}" type="presParOf" srcId="{F5732A1D-10BF-4C50-8EC9-AE3E8DD113BA}" destId="{8AF0F62D-AB9F-49FC-8612-F63BC193954C}" srcOrd="10" destOrd="0" presId="urn:microsoft.com/office/officeart/2011/layout/CircleProcess"/>
    <dgm:cxn modelId="{34598064-3D48-403F-85EB-37853FFD9DDC}" type="presParOf" srcId="{8AF0F62D-AB9F-49FC-8612-F63BC193954C}" destId="{C6035170-8AA3-4BBA-80C6-5226143C7684}" srcOrd="0" destOrd="0" presId="urn:microsoft.com/office/officeart/2011/layout/CircleProcess"/>
    <dgm:cxn modelId="{E014C963-8A4D-4569-BFE6-F11578F6F5B5}" type="presParOf" srcId="{F5732A1D-10BF-4C50-8EC9-AE3E8DD113BA}" destId="{A12F4798-B4FF-47AC-BE6F-82C7AE6192FC}" srcOrd="11" destOrd="0" presId="urn:microsoft.com/office/officeart/2011/layout/CircleProcess"/>
    <dgm:cxn modelId="{E9600D76-DD1C-4A9B-8EE5-E3647B969649}" type="presParOf" srcId="{F5732A1D-10BF-4C50-8EC9-AE3E8DD113BA}" destId="{D76BEE37-7488-4008-94AC-CECE738A7498}" srcOrd="12" destOrd="0" presId="urn:microsoft.com/office/officeart/2011/layout/CircleProcess"/>
    <dgm:cxn modelId="{5C115120-B47E-44C9-8B27-D6E17D803E0C}" type="presParOf" srcId="{D76BEE37-7488-4008-94AC-CECE738A7498}" destId="{50295108-E244-4C10-B0A6-D3C06905D318}" srcOrd="0" destOrd="0" presId="urn:microsoft.com/office/officeart/2011/layout/CircleProcess"/>
    <dgm:cxn modelId="{FEB1F377-368B-4FF6-9D77-45BFC31E3995}" type="presParOf" srcId="{F5732A1D-10BF-4C50-8EC9-AE3E8DD113BA}" destId="{672CC340-F53F-4A3F-8A23-9E6C0F12C3FF}" srcOrd="13" destOrd="0" presId="urn:microsoft.com/office/officeart/2011/layout/CircleProcess"/>
    <dgm:cxn modelId="{585CADC3-E620-4D70-865C-9DF1C52DEA48}" type="presParOf" srcId="{672CC340-F53F-4A3F-8A23-9E6C0F12C3FF}" destId="{16FE9641-89A7-4AF5-A8B2-4B12794B82B3}" srcOrd="0" destOrd="0" presId="urn:microsoft.com/office/officeart/2011/layout/CircleProcess"/>
    <dgm:cxn modelId="{4D14DB78-509F-4920-8870-0DAC1A63BFB8}" type="presParOf" srcId="{F5732A1D-10BF-4C50-8EC9-AE3E8DD113BA}" destId="{A0605B6C-A5DC-482D-89AE-B6EA5E32A569}" srcOrd="14"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FF17A1-C39B-4F92-90B5-9D08F279DDA9}"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endParaRPr lang="en-GB"/>
        </a:p>
      </dgm:t>
    </dgm:pt>
    <dgm:pt modelId="{2C104043-6E90-46D2-B50A-FF6FBAD4305A}">
      <dgm:prSet phldrT="[Text]" custT="1"/>
      <dgm:spPr>
        <a:solidFill>
          <a:schemeClr val="accent1">
            <a:lumMod val="75000"/>
          </a:schemeClr>
        </a:solidFill>
      </dgm:spPr>
      <dgm:t>
        <a:bodyPr/>
        <a:lstStyle/>
        <a:p>
          <a:r>
            <a:rPr lang="en-GB" sz="3200" b="1" noProof="0" dirty="0">
              <a:latin typeface="Calibri" panose="020F0502020204030204" pitchFamily="34" charset="0"/>
            </a:rPr>
            <a:t>Umbrella Cluster </a:t>
          </a:r>
        </a:p>
        <a:p>
          <a:r>
            <a:rPr lang="en-GB" sz="1800" b="1" noProof="0" dirty="0">
              <a:latin typeface="Calibri" panose="020F0502020204030204" pitchFamily="34" charset="0"/>
            </a:rPr>
            <a:t>for marketing, sales &amp; distribution</a:t>
          </a:r>
        </a:p>
      </dgm:t>
    </dgm:pt>
    <dgm:pt modelId="{758F43EC-739C-4574-BD3B-84668DF6AB43}" type="parTrans" cxnId="{1C2652B3-6EAB-421E-B313-DE207B522FAF}">
      <dgm:prSet/>
      <dgm:spPr/>
      <dgm:t>
        <a:bodyPr/>
        <a:lstStyle/>
        <a:p>
          <a:endParaRPr lang="en-GB" sz="2400" b="1" noProof="0" dirty="0">
            <a:latin typeface="Calibri" panose="020F0502020204030204" pitchFamily="34" charset="0"/>
          </a:endParaRPr>
        </a:p>
      </dgm:t>
    </dgm:pt>
    <dgm:pt modelId="{CCA71104-0AC8-4D4D-B2E8-677A1D07583D}" type="sibTrans" cxnId="{1C2652B3-6EAB-421E-B313-DE207B522FAF}">
      <dgm:prSet/>
      <dgm:spPr/>
      <dgm:t>
        <a:bodyPr/>
        <a:lstStyle/>
        <a:p>
          <a:endParaRPr lang="en-GB" sz="2400" b="1" noProof="0" dirty="0">
            <a:latin typeface="Calibri" panose="020F0502020204030204" pitchFamily="34" charset="0"/>
          </a:endParaRPr>
        </a:p>
      </dgm:t>
    </dgm:pt>
    <dgm:pt modelId="{69D94CAA-D2AF-47C2-8995-73F86478E227}">
      <dgm:prSet phldrT="[Text]" custT="1"/>
      <dgm:spPr>
        <a:solidFill>
          <a:srgbClr val="00B050"/>
        </a:solidFill>
      </dgm:spPr>
      <dgm:t>
        <a:bodyPr/>
        <a:lstStyle/>
        <a:p>
          <a:r>
            <a:rPr lang="en-GB" sz="2800" b="1" noProof="0" dirty="0">
              <a:latin typeface="Calibri" panose="020F0502020204030204" pitchFamily="34" charset="0"/>
            </a:rPr>
            <a:t>Olive Cluster</a:t>
          </a:r>
        </a:p>
        <a:p>
          <a:r>
            <a:rPr lang="en-GB" sz="1600" b="1" noProof="0" dirty="0">
              <a:latin typeface="Calibri" panose="020F0502020204030204" pitchFamily="34" charset="0"/>
            </a:rPr>
            <a:t>for growing &amp; processing</a:t>
          </a:r>
        </a:p>
      </dgm:t>
    </dgm:pt>
    <dgm:pt modelId="{3C95F812-3E38-4EE9-8B25-308FD8653C6E}" type="parTrans" cxnId="{7D330BC2-8737-45EA-A611-15E06F6A637A}">
      <dgm:prSet/>
      <dgm:spPr>
        <a:solidFill>
          <a:srgbClr val="00B050"/>
        </a:solidFill>
      </dgm:spPr>
      <dgm:t>
        <a:bodyPr/>
        <a:lstStyle/>
        <a:p>
          <a:endParaRPr lang="en-GB" sz="2400" b="1" noProof="0" dirty="0">
            <a:latin typeface="Calibri" panose="020F0502020204030204" pitchFamily="34" charset="0"/>
          </a:endParaRPr>
        </a:p>
      </dgm:t>
    </dgm:pt>
    <dgm:pt modelId="{6486F50A-E3AC-491B-94E0-78CDD131E037}" type="sibTrans" cxnId="{7D330BC2-8737-45EA-A611-15E06F6A637A}">
      <dgm:prSet/>
      <dgm:spPr/>
      <dgm:t>
        <a:bodyPr/>
        <a:lstStyle/>
        <a:p>
          <a:endParaRPr lang="en-GB" sz="2400" b="1" noProof="0" dirty="0">
            <a:latin typeface="Calibri" panose="020F0502020204030204" pitchFamily="34" charset="0"/>
          </a:endParaRPr>
        </a:p>
      </dgm:t>
    </dgm:pt>
    <dgm:pt modelId="{5A6027F9-2FA3-433E-818C-F3C7BADEAA3A}">
      <dgm:prSet phldrT="[Text]" custT="1"/>
      <dgm:spPr>
        <a:solidFill>
          <a:srgbClr val="7030A0"/>
        </a:solidFill>
      </dgm:spPr>
      <dgm:t>
        <a:bodyPr/>
        <a:lstStyle/>
        <a:p>
          <a:r>
            <a:rPr lang="en-GB" sz="2800" b="1" noProof="0" dirty="0">
              <a:latin typeface="Calibri" panose="020F0502020204030204" pitchFamily="34" charset="0"/>
            </a:rPr>
            <a:t>Grape Cluster</a:t>
          </a:r>
        </a:p>
        <a:p>
          <a:r>
            <a:rPr lang="en-GB" sz="1600" b="1" noProof="0" dirty="0">
              <a:latin typeface="Calibri" panose="020F0502020204030204" pitchFamily="34" charset="0"/>
            </a:rPr>
            <a:t>for growing &amp; processing</a:t>
          </a:r>
        </a:p>
      </dgm:t>
    </dgm:pt>
    <dgm:pt modelId="{9880DC53-786A-49E6-835E-9C81EA955F22}" type="parTrans" cxnId="{173AEC74-B824-4256-B5CA-5C8E9ECF9697}">
      <dgm:prSet/>
      <dgm:spPr>
        <a:solidFill>
          <a:srgbClr val="7030A0"/>
        </a:solidFill>
      </dgm:spPr>
      <dgm:t>
        <a:bodyPr/>
        <a:lstStyle/>
        <a:p>
          <a:endParaRPr lang="en-GB" sz="2400" b="1" noProof="0" dirty="0">
            <a:latin typeface="Calibri" panose="020F0502020204030204" pitchFamily="34" charset="0"/>
          </a:endParaRPr>
        </a:p>
      </dgm:t>
    </dgm:pt>
    <dgm:pt modelId="{246135FF-9574-461C-AD9E-E6043C3BF15C}" type="sibTrans" cxnId="{173AEC74-B824-4256-B5CA-5C8E9ECF9697}">
      <dgm:prSet/>
      <dgm:spPr/>
      <dgm:t>
        <a:bodyPr/>
        <a:lstStyle/>
        <a:p>
          <a:endParaRPr lang="en-GB" sz="2400" b="1" noProof="0" dirty="0">
            <a:latin typeface="Calibri" panose="020F0502020204030204" pitchFamily="34" charset="0"/>
          </a:endParaRPr>
        </a:p>
      </dgm:t>
    </dgm:pt>
    <dgm:pt modelId="{44E4E965-6FDB-4DC9-B112-28ECADCAE32F}" type="pres">
      <dgm:prSet presAssocID="{F6FF17A1-C39B-4F92-90B5-9D08F279DDA9}" presName="cycle" presStyleCnt="0">
        <dgm:presLayoutVars>
          <dgm:chMax val="1"/>
          <dgm:dir/>
          <dgm:animLvl val="ctr"/>
          <dgm:resizeHandles val="exact"/>
        </dgm:presLayoutVars>
      </dgm:prSet>
      <dgm:spPr/>
    </dgm:pt>
    <dgm:pt modelId="{0BA7B12F-CA14-483A-BB24-B853B73B7EED}" type="pres">
      <dgm:prSet presAssocID="{2C104043-6E90-46D2-B50A-FF6FBAD4305A}" presName="centerShape" presStyleLbl="node0" presStyleIdx="0" presStyleCnt="1" custScaleX="123457" custScaleY="123457"/>
      <dgm:spPr/>
    </dgm:pt>
    <dgm:pt modelId="{43933DF6-B781-482F-864A-C0E3CA400ABC}" type="pres">
      <dgm:prSet presAssocID="{3C95F812-3E38-4EE9-8B25-308FD8653C6E}" presName="parTrans" presStyleLbl="bgSibTrans2D1" presStyleIdx="0" presStyleCnt="2"/>
      <dgm:spPr/>
    </dgm:pt>
    <dgm:pt modelId="{865EA7CE-350E-45BB-BCE5-8B6520028492}" type="pres">
      <dgm:prSet presAssocID="{69D94CAA-D2AF-47C2-8995-73F86478E227}" presName="node" presStyleLbl="node1" presStyleIdx="0" presStyleCnt="2">
        <dgm:presLayoutVars>
          <dgm:bulletEnabled val="1"/>
        </dgm:presLayoutVars>
      </dgm:prSet>
      <dgm:spPr/>
    </dgm:pt>
    <dgm:pt modelId="{38170BAB-FC18-4A8B-8CD0-1BBAF83365BF}" type="pres">
      <dgm:prSet presAssocID="{9880DC53-786A-49E6-835E-9C81EA955F22}" presName="parTrans" presStyleLbl="bgSibTrans2D1" presStyleIdx="1" presStyleCnt="2"/>
      <dgm:spPr/>
    </dgm:pt>
    <dgm:pt modelId="{3ACFBDC1-1CA9-4585-8BC3-E915F121E6DB}" type="pres">
      <dgm:prSet presAssocID="{5A6027F9-2FA3-433E-818C-F3C7BADEAA3A}" presName="node" presStyleLbl="node1" presStyleIdx="1" presStyleCnt="2">
        <dgm:presLayoutVars>
          <dgm:bulletEnabled val="1"/>
        </dgm:presLayoutVars>
      </dgm:prSet>
      <dgm:spPr/>
    </dgm:pt>
  </dgm:ptLst>
  <dgm:cxnLst>
    <dgm:cxn modelId="{CD43E240-6A18-4508-9375-8BD80B9EB061}" type="presOf" srcId="{5A6027F9-2FA3-433E-818C-F3C7BADEAA3A}" destId="{3ACFBDC1-1CA9-4585-8BC3-E915F121E6DB}" srcOrd="0" destOrd="0" presId="urn:microsoft.com/office/officeart/2005/8/layout/radial4"/>
    <dgm:cxn modelId="{173AEC74-B824-4256-B5CA-5C8E9ECF9697}" srcId="{2C104043-6E90-46D2-B50A-FF6FBAD4305A}" destId="{5A6027F9-2FA3-433E-818C-F3C7BADEAA3A}" srcOrd="1" destOrd="0" parTransId="{9880DC53-786A-49E6-835E-9C81EA955F22}" sibTransId="{246135FF-9574-461C-AD9E-E6043C3BF15C}"/>
    <dgm:cxn modelId="{01359F55-B28E-4E4A-8381-05F5B60AB4BC}" type="presOf" srcId="{2C104043-6E90-46D2-B50A-FF6FBAD4305A}" destId="{0BA7B12F-CA14-483A-BB24-B853B73B7EED}" srcOrd="0" destOrd="0" presId="urn:microsoft.com/office/officeart/2005/8/layout/radial4"/>
    <dgm:cxn modelId="{986C429C-099D-4788-B0EF-2551B1F09A24}" type="presOf" srcId="{9880DC53-786A-49E6-835E-9C81EA955F22}" destId="{38170BAB-FC18-4A8B-8CD0-1BBAF83365BF}" srcOrd="0" destOrd="0" presId="urn:microsoft.com/office/officeart/2005/8/layout/radial4"/>
    <dgm:cxn modelId="{F214BDA0-DDC6-4B1F-82E8-8F320FFC75D0}" type="presOf" srcId="{69D94CAA-D2AF-47C2-8995-73F86478E227}" destId="{865EA7CE-350E-45BB-BCE5-8B6520028492}" srcOrd="0" destOrd="0" presId="urn:microsoft.com/office/officeart/2005/8/layout/radial4"/>
    <dgm:cxn modelId="{4C8852A1-E379-42D1-952E-B8B7AFA126F3}" type="presOf" srcId="{F6FF17A1-C39B-4F92-90B5-9D08F279DDA9}" destId="{44E4E965-6FDB-4DC9-B112-28ECADCAE32F}" srcOrd="0" destOrd="0" presId="urn:microsoft.com/office/officeart/2005/8/layout/radial4"/>
    <dgm:cxn modelId="{1C2652B3-6EAB-421E-B313-DE207B522FAF}" srcId="{F6FF17A1-C39B-4F92-90B5-9D08F279DDA9}" destId="{2C104043-6E90-46D2-B50A-FF6FBAD4305A}" srcOrd="0" destOrd="0" parTransId="{758F43EC-739C-4574-BD3B-84668DF6AB43}" sibTransId="{CCA71104-0AC8-4D4D-B2E8-677A1D07583D}"/>
    <dgm:cxn modelId="{FAE0EAC1-9838-439A-AF1F-A3A0DE598252}" type="presOf" srcId="{3C95F812-3E38-4EE9-8B25-308FD8653C6E}" destId="{43933DF6-B781-482F-864A-C0E3CA400ABC}" srcOrd="0" destOrd="0" presId="urn:microsoft.com/office/officeart/2005/8/layout/radial4"/>
    <dgm:cxn modelId="{7D330BC2-8737-45EA-A611-15E06F6A637A}" srcId="{2C104043-6E90-46D2-B50A-FF6FBAD4305A}" destId="{69D94CAA-D2AF-47C2-8995-73F86478E227}" srcOrd="0" destOrd="0" parTransId="{3C95F812-3E38-4EE9-8B25-308FD8653C6E}" sibTransId="{6486F50A-E3AC-491B-94E0-78CDD131E037}"/>
    <dgm:cxn modelId="{A4A7F3BD-A115-48F7-A484-2384C14179C9}" type="presParOf" srcId="{44E4E965-6FDB-4DC9-B112-28ECADCAE32F}" destId="{0BA7B12F-CA14-483A-BB24-B853B73B7EED}" srcOrd="0" destOrd="0" presId="urn:microsoft.com/office/officeart/2005/8/layout/radial4"/>
    <dgm:cxn modelId="{08E3141D-0D43-4A52-9084-5E05D8B6187B}" type="presParOf" srcId="{44E4E965-6FDB-4DC9-B112-28ECADCAE32F}" destId="{43933DF6-B781-482F-864A-C0E3CA400ABC}" srcOrd="1" destOrd="0" presId="urn:microsoft.com/office/officeart/2005/8/layout/radial4"/>
    <dgm:cxn modelId="{BEC2719F-9316-47FD-A4DD-D9066FA01914}" type="presParOf" srcId="{44E4E965-6FDB-4DC9-B112-28ECADCAE32F}" destId="{865EA7CE-350E-45BB-BCE5-8B6520028492}" srcOrd="2" destOrd="0" presId="urn:microsoft.com/office/officeart/2005/8/layout/radial4"/>
    <dgm:cxn modelId="{1F77E484-7DEC-473F-862E-F47EC56DDB18}" type="presParOf" srcId="{44E4E965-6FDB-4DC9-B112-28ECADCAE32F}" destId="{38170BAB-FC18-4A8B-8CD0-1BBAF83365BF}" srcOrd="3" destOrd="0" presId="urn:microsoft.com/office/officeart/2005/8/layout/radial4"/>
    <dgm:cxn modelId="{A20DFD6F-5E17-40AD-928B-1044329B4503}" type="presParOf" srcId="{44E4E965-6FDB-4DC9-B112-28ECADCAE32F}" destId="{3ACFBDC1-1CA9-4585-8BC3-E915F121E6DB}"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A2E9D1-6BE0-4B93-8AD3-0F2367BCEF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A3852C-C667-4C51-9503-C1DA204B9A7A}">
      <dgm:prSet phldrT="[Text]"/>
      <dgm:spPr>
        <a:solidFill>
          <a:schemeClr val="accent1">
            <a:lumMod val="50000"/>
          </a:schemeClr>
        </a:solidFill>
      </dgm:spPr>
      <dgm:t>
        <a:bodyPr/>
        <a:lstStyle/>
        <a:p>
          <a:r>
            <a:rPr lang="en-GB" noProof="0" dirty="0"/>
            <a:t>Main activities</a:t>
          </a:r>
        </a:p>
      </dgm:t>
    </dgm:pt>
    <dgm:pt modelId="{9F7CD8B3-4C62-402F-A2F2-4D065D82A1F3}" type="parTrans" cxnId="{B462EA21-11D9-4800-A029-EA4A3D7704C0}">
      <dgm:prSet/>
      <dgm:spPr/>
      <dgm:t>
        <a:bodyPr/>
        <a:lstStyle/>
        <a:p>
          <a:endParaRPr lang="en-GB" noProof="0" dirty="0"/>
        </a:p>
      </dgm:t>
    </dgm:pt>
    <dgm:pt modelId="{306066BF-B50E-42A2-8052-04D7010B6DAC}" type="sibTrans" cxnId="{B462EA21-11D9-4800-A029-EA4A3D7704C0}">
      <dgm:prSet/>
      <dgm:spPr/>
      <dgm:t>
        <a:bodyPr/>
        <a:lstStyle/>
        <a:p>
          <a:endParaRPr lang="en-GB" noProof="0" dirty="0"/>
        </a:p>
      </dgm:t>
    </dgm:pt>
    <dgm:pt modelId="{FD400C91-B360-4C18-9CD8-F79B8884E864}">
      <dgm:prSet phldrT="[Text]"/>
      <dgm:spPr/>
      <dgm:t>
        <a:bodyPr/>
        <a:lstStyle/>
        <a:p>
          <a:r>
            <a:rPr lang="en-GB" noProof="0" dirty="0"/>
            <a:t>Growing</a:t>
          </a:r>
        </a:p>
      </dgm:t>
    </dgm:pt>
    <dgm:pt modelId="{09BE0FA4-4034-4093-8CDF-EB83244E2D64}" type="parTrans" cxnId="{9F6C5917-8842-4D5E-9DF3-6B94BFC742C2}">
      <dgm:prSet/>
      <dgm:spPr/>
      <dgm:t>
        <a:bodyPr/>
        <a:lstStyle/>
        <a:p>
          <a:endParaRPr lang="en-GB" noProof="0" dirty="0"/>
        </a:p>
      </dgm:t>
    </dgm:pt>
    <dgm:pt modelId="{B757201D-4E78-4005-A1EC-149D646D1BCE}" type="sibTrans" cxnId="{9F6C5917-8842-4D5E-9DF3-6B94BFC742C2}">
      <dgm:prSet/>
      <dgm:spPr/>
      <dgm:t>
        <a:bodyPr/>
        <a:lstStyle/>
        <a:p>
          <a:endParaRPr lang="en-GB" noProof="0" dirty="0"/>
        </a:p>
      </dgm:t>
    </dgm:pt>
    <dgm:pt modelId="{3BFC423F-C093-4032-8EAE-67CC94C72228}">
      <dgm:prSet phldrT="[Text]"/>
      <dgm:spPr/>
      <dgm:t>
        <a:bodyPr/>
        <a:lstStyle/>
        <a:p>
          <a:r>
            <a:rPr lang="en-GB" noProof="0" dirty="0"/>
            <a:t>Processing</a:t>
          </a:r>
        </a:p>
      </dgm:t>
    </dgm:pt>
    <dgm:pt modelId="{6A56B747-DD34-4F1A-963C-D07006E56904}" type="parTrans" cxnId="{8F46DF01-6E43-4C6F-9225-6D243D6D0B39}">
      <dgm:prSet/>
      <dgm:spPr/>
      <dgm:t>
        <a:bodyPr/>
        <a:lstStyle/>
        <a:p>
          <a:endParaRPr lang="en-GB" noProof="0" dirty="0"/>
        </a:p>
      </dgm:t>
    </dgm:pt>
    <dgm:pt modelId="{E5B56DF2-F0DD-4299-8D9C-E244D057B273}" type="sibTrans" cxnId="{8F46DF01-6E43-4C6F-9225-6D243D6D0B39}">
      <dgm:prSet/>
      <dgm:spPr/>
      <dgm:t>
        <a:bodyPr/>
        <a:lstStyle/>
        <a:p>
          <a:endParaRPr lang="en-GB" noProof="0" dirty="0"/>
        </a:p>
      </dgm:t>
    </dgm:pt>
    <dgm:pt modelId="{B5B09994-1AF2-4BF2-B26A-D1290A8DAD6F}" type="pres">
      <dgm:prSet presAssocID="{20A2E9D1-6BE0-4B93-8AD3-0F2367BCEF43}" presName="Name0" presStyleCnt="0">
        <dgm:presLayoutVars>
          <dgm:dir/>
          <dgm:animLvl val="lvl"/>
          <dgm:resizeHandles/>
        </dgm:presLayoutVars>
      </dgm:prSet>
      <dgm:spPr/>
    </dgm:pt>
    <dgm:pt modelId="{3780AA5B-8293-4440-9602-EA7E40ED7366}" type="pres">
      <dgm:prSet presAssocID="{68A3852C-C667-4C51-9503-C1DA204B9A7A}" presName="linNode" presStyleCnt="0"/>
      <dgm:spPr/>
    </dgm:pt>
    <dgm:pt modelId="{D2064E03-94CB-494E-9735-C680FD116CF0}" type="pres">
      <dgm:prSet presAssocID="{68A3852C-C667-4C51-9503-C1DA204B9A7A}" presName="parentShp" presStyleLbl="node1" presStyleIdx="0" presStyleCnt="1">
        <dgm:presLayoutVars>
          <dgm:bulletEnabled val="1"/>
        </dgm:presLayoutVars>
      </dgm:prSet>
      <dgm:spPr/>
    </dgm:pt>
    <dgm:pt modelId="{FD1708FB-CC8E-4230-8485-1B7AC0BC624B}" type="pres">
      <dgm:prSet presAssocID="{68A3852C-C667-4C51-9503-C1DA204B9A7A}" presName="childShp" presStyleLbl="bgAccFollowNode1" presStyleIdx="0" presStyleCnt="1">
        <dgm:presLayoutVars>
          <dgm:bulletEnabled val="1"/>
        </dgm:presLayoutVars>
      </dgm:prSet>
      <dgm:spPr/>
    </dgm:pt>
  </dgm:ptLst>
  <dgm:cxnLst>
    <dgm:cxn modelId="{8F46DF01-6E43-4C6F-9225-6D243D6D0B39}" srcId="{68A3852C-C667-4C51-9503-C1DA204B9A7A}" destId="{3BFC423F-C093-4032-8EAE-67CC94C72228}" srcOrd="1" destOrd="0" parTransId="{6A56B747-DD34-4F1A-963C-D07006E56904}" sibTransId="{E5B56DF2-F0DD-4299-8D9C-E244D057B273}"/>
    <dgm:cxn modelId="{9F6C5917-8842-4D5E-9DF3-6B94BFC742C2}" srcId="{68A3852C-C667-4C51-9503-C1DA204B9A7A}" destId="{FD400C91-B360-4C18-9CD8-F79B8884E864}" srcOrd="0" destOrd="0" parTransId="{09BE0FA4-4034-4093-8CDF-EB83244E2D64}" sibTransId="{B757201D-4E78-4005-A1EC-149D646D1BCE}"/>
    <dgm:cxn modelId="{B462EA21-11D9-4800-A029-EA4A3D7704C0}" srcId="{20A2E9D1-6BE0-4B93-8AD3-0F2367BCEF43}" destId="{68A3852C-C667-4C51-9503-C1DA204B9A7A}" srcOrd="0" destOrd="0" parTransId="{9F7CD8B3-4C62-402F-A2F2-4D065D82A1F3}" sibTransId="{306066BF-B50E-42A2-8052-04D7010B6DAC}"/>
    <dgm:cxn modelId="{409EFC24-713D-491B-9B1D-0878176DCD06}" type="presOf" srcId="{3BFC423F-C093-4032-8EAE-67CC94C72228}" destId="{FD1708FB-CC8E-4230-8485-1B7AC0BC624B}" srcOrd="0" destOrd="1" presId="urn:microsoft.com/office/officeart/2005/8/layout/vList6"/>
    <dgm:cxn modelId="{8B57AF3C-8E15-4489-810C-CEA94C1541F7}" type="presOf" srcId="{20A2E9D1-6BE0-4B93-8AD3-0F2367BCEF43}" destId="{B5B09994-1AF2-4BF2-B26A-D1290A8DAD6F}" srcOrd="0" destOrd="0" presId="urn:microsoft.com/office/officeart/2005/8/layout/vList6"/>
    <dgm:cxn modelId="{8876F6BC-EF85-4550-8F6B-9CC548C5B458}" type="presOf" srcId="{FD400C91-B360-4C18-9CD8-F79B8884E864}" destId="{FD1708FB-CC8E-4230-8485-1B7AC0BC624B}" srcOrd="0" destOrd="0" presId="urn:microsoft.com/office/officeart/2005/8/layout/vList6"/>
    <dgm:cxn modelId="{318159D7-593A-4878-A37C-54A650F1CF6E}" type="presOf" srcId="{68A3852C-C667-4C51-9503-C1DA204B9A7A}" destId="{D2064E03-94CB-494E-9735-C680FD116CF0}" srcOrd="0" destOrd="0" presId="urn:microsoft.com/office/officeart/2005/8/layout/vList6"/>
    <dgm:cxn modelId="{EBFAC741-7A9F-4DB7-BA40-CFCAFCB56D4A}" type="presParOf" srcId="{B5B09994-1AF2-4BF2-B26A-D1290A8DAD6F}" destId="{3780AA5B-8293-4440-9602-EA7E40ED7366}" srcOrd="0" destOrd="0" presId="urn:microsoft.com/office/officeart/2005/8/layout/vList6"/>
    <dgm:cxn modelId="{FDFF5018-61D3-439C-BAC2-0E97B21F9E10}" type="presParOf" srcId="{3780AA5B-8293-4440-9602-EA7E40ED7366}" destId="{D2064E03-94CB-494E-9735-C680FD116CF0}" srcOrd="0" destOrd="0" presId="urn:microsoft.com/office/officeart/2005/8/layout/vList6"/>
    <dgm:cxn modelId="{9E19CCF2-C54F-4811-A19B-197869268196}" type="presParOf" srcId="{3780AA5B-8293-4440-9602-EA7E40ED7366}" destId="{FD1708FB-CC8E-4230-8485-1B7AC0BC624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6A5B0E-6B2D-4039-82C4-18BC00F118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E3D2700-E25B-4793-8E41-98E3EC05581D}">
      <dgm:prSet phldrT="[Text]"/>
      <dgm:spPr>
        <a:solidFill>
          <a:srgbClr val="FFC000"/>
        </a:solidFill>
      </dgm:spPr>
      <dgm:t>
        <a:bodyPr/>
        <a:lstStyle/>
        <a:p>
          <a:r>
            <a:rPr lang="en-GB" b="1" noProof="0" dirty="0">
              <a:latin typeface="Arial" panose="020B0604020202020204" pitchFamily="34" charset="0"/>
              <a:cs typeface="Arial" panose="020B0604020202020204" pitchFamily="34" charset="0"/>
            </a:rPr>
            <a:t>Area</a:t>
          </a:r>
        </a:p>
      </dgm:t>
    </dgm:pt>
    <dgm:pt modelId="{8F887BEE-89FA-49F5-A0EA-9F29E235BAC4}" type="parTrans" cxnId="{08FC253A-75EA-4B31-8D19-6675DFA9A259}">
      <dgm:prSet/>
      <dgm:spPr/>
      <dgm:t>
        <a:bodyPr/>
        <a:lstStyle/>
        <a:p>
          <a:endParaRPr lang="en-GB" noProof="0" dirty="0">
            <a:latin typeface="Arial" panose="020B0604020202020204" pitchFamily="34" charset="0"/>
            <a:cs typeface="Arial" panose="020B0604020202020204" pitchFamily="34" charset="0"/>
          </a:endParaRPr>
        </a:p>
      </dgm:t>
    </dgm:pt>
    <dgm:pt modelId="{8BFACCA7-988C-43BE-88E7-569E1380A5C3}" type="sibTrans" cxnId="{08FC253A-75EA-4B31-8D19-6675DFA9A259}">
      <dgm:prSet/>
      <dgm:spPr/>
      <dgm:t>
        <a:bodyPr/>
        <a:lstStyle/>
        <a:p>
          <a:endParaRPr lang="en-GB" noProof="0" dirty="0">
            <a:latin typeface="Arial" panose="020B0604020202020204" pitchFamily="34" charset="0"/>
            <a:cs typeface="Arial" panose="020B0604020202020204" pitchFamily="34" charset="0"/>
          </a:endParaRPr>
        </a:p>
      </dgm:t>
    </dgm:pt>
    <dgm:pt modelId="{F54E84D7-DE68-4082-96DB-B13D1B11728A}">
      <dgm:prSet phldrT="[Text]"/>
      <dgm:spPr/>
      <dgm:t>
        <a:bodyPr/>
        <a:lstStyle/>
        <a:p>
          <a:r>
            <a:rPr lang="en-GB" b="0" noProof="0" dirty="0">
              <a:latin typeface="Arial" panose="020B0604020202020204" pitchFamily="34" charset="0"/>
              <a:cs typeface="Arial" panose="020B0604020202020204" pitchFamily="34" charset="0"/>
            </a:rPr>
            <a:t>Büyükkonuk/ Komi Kepir Township including 6 villages</a:t>
          </a:r>
          <a:endParaRPr lang="en-GB" noProof="0" dirty="0">
            <a:latin typeface="Arial" panose="020B0604020202020204" pitchFamily="34" charset="0"/>
            <a:cs typeface="Arial" panose="020B0604020202020204" pitchFamily="34" charset="0"/>
          </a:endParaRPr>
        </a:p>
      </dgm:t>
    </dgm:pt>
    <dgm:pt modelId="{416E6B4F-FA3E-48AA-8EA1-FAEC0D29E7F8}" type="parTrans" cxnId="{D53E95AD-D5AA-43C6-BA8A-D942F61F8090}">
      <dgm:prSet/>
      <dgm:spPr/>
      <dgm:t>
        <a:bodyPr/>
        <a:lstStyle/>
        <a:p>
          <a:endParaRPr lang="en-GB" noProof="0" dirty="0">
            <a:latin typeface="Arial" panose="020B0604020202020204" pitchFamily="34" charset="0"/>
            <a:cs typeface="Arial" panose="020B0604020202020204" pitchFamily="34" charset="0"/>
          </a:endParaRPr>
        </a:p>
      </dgm:t>
    </dgm:pt>
    <dgm:pt modelId="{0A7E522B-2332-4540-9399-09155D8F89C6}" type="sibTrans" cxnId="{D53E95AD-D5AA-43C6-BA8A-D942F61F8090}">
      <dgm:prSet/>
      <dgm:spPr/>
      <dgm:t>
        <a:bodyPr/>
        <a:lstStyle/>
        <a:p>
          <a:endParaRPr lang="en-GB" noProof="0" dirty="0">
            <a:latin typeface="Arial" panose="020B0604020202020204" pitchFamily="34" charset="0"/>
            <a:cs typeface="Arial" panose="020B0604020202020204" pitchFamily="34" charset="0"/>
          </a:endParaRPr>
        </a:p>
      </dgm:t>
    </dgm:pt>
    <dgm:pt modelId="{EF104DD0-0E8D-439C-942E-89A9B3BE681D}">
      <dgm:prSet phldrT="[Text]"/>
      <dgm:spPr>
        <a:solidFill>
          <a:srgbClr val="92D050"/>
        </a:solidFill>
      </dgm:spPr>
      <dgm:t>
        <a:bodyPr/>
        <a:lstStyle/>
        <a:p>
          <a:r>
            <a:rPr lang="en-GB" b="1" noProof="0" dirty="0">
              <a:latin typeface="Arial" panose="020B0604020202020204" pitchFamily="34" charset="0"/>
              <a:cs typeface="Arial" panose="020B0604020202020204" pitchFamily="34" charset="0"/>
            </a:rPr>
            <a:t>Target Group</a:t>
          </a:r>
        </a:p>
      </dgm:t>
    </dgm:pt>
    <dgm:pt modelId="{7B57E1FF-F8CA-49DB-95CB-4E797AA5B25A}" type="parTrans" cxnId="{EC36AE3A-8BC5-4C60-8E33-C1DECCA5D680}">
      <dgm:prSet/>
      <dgm:spPr/>
      <dgm:t>
        <a:bodyPr/>
        <a:lstStyle/>
        <a:p>
          <a:endParaRPr lang="en-GB" noProof="0" dirty="0">
            <a:latin typeface="Arial" panose="020B0604020202020204" pitchFamily="34" charset="0"/>
            <a:cs typeface="Arial" panose="020B0604020202020204" pitchFamily="34" charset="0"/>
          </a:endParaRPr>
        </a:p>
      </dgm:t>
    </dgm:pt>
    <dgm:pt modelId="{E8ED49D0-776A-4E69-87A2-AAC69BD80E60}" type="sibTrans" cxnId="{EC36AE3A-8BC5-4C60-8E33-C1DECCA5D680}">
      <dgm:prSet/>
      <dgm:spPr/>
      <dgm:t>
        <a:bodyPr/>
        <a:lstStyle/>
        <a:p>
          <a:endParaRPr lang="en-GB" noProof="0" dirty="0">
            <a:latin typeface="Arial" panose="020B0604020202020204" pitchFamily="34" charset="0"/>
            <a:cs typeface="Arial" panose="020B0604020202020204" pitchFamily="34" charset="0"/>
          </a:endParaRPr>
        </a:p>
      </dgm:t>
    </dgm:pt>
    <dgm:pt modelId="{6EE48B1D-D185-46EA-8681-94F2D1655D34}">
      <dgm:prSet phldrT="[Text]"/>
      <dgm:spPr/>
      <dgm:t>
        <a:bodyPr/>
        <a:lstStyle/>
        <a:p>
          <a:pPr>
            <a:spcAft>
              <a:spcPts val="1200"/>
            </a:spcAft>
          </a:pPr>
          <a:r>
            <a:rPr lang="en-GB" b="0" noProof="0">
              <a:latin typeface="Arial" panose="020B0604020202020204" pitchFamily="34" charset="0"/>
              <a:cs typeface="Arial" panose="020B0604020202020204" pitchFamily="34" charset="0"/>
            </a:rPr>
            <a:t>50 olive growers</a:t>
          </a:r>
          <a:endParaRPr lang="en-GB" noProof="0" dirty="0">
            <a:latin typeface="Arial" panose="020B0604020202020204" pitchFamily="34" charset="0"/>
            <a:cs typeface="Arial" panose="020B0604020202020204" pitchFamily="34" charset="0"/>
          </a:endParaRPr>
        </a:p>
      </dgm:t>
    </dgm:pt>
    <dgm:pt modelId="{79289CFA-C03E-455B-A785-CF3C18781766}" type="parTrans" cxnId="{675DF89F-7DEE-45F4-BED5-1549ACAAD1F7}">
      <dgm:prSet/>
      <dgm:spPr/>
      <dgm:t>
        <a:bodyPr/>
        <a:lstStyle/>
        <a:p>
          <a:endParaRPr lang="en-GB" noProof="0" dirty="0">
            <a:latin typeface="Arial" panose="020B0604020202020204" pitchFamily="34" charset="0"/>
            <a:cs typeface="Arial" panose="020B0604020202020204" pitchFamily="34" charset="0"/>
          </a:endParaRPr>
        </a:p>
      </dgm:t>
    </dgm:pt>
    <dgm:pt modelId="{6538EDFF-939A-4136-B463-15C55DD2C7A0}" type="sibTrans" cxnId="{675DF89F-7DEE-45F4-BED5-1549ACAAD1F7}">
      <dgm:prSet/>
      <dgm:spPr/>
      <dgm:t>
        <a:bodyPr/>
        <a:lstStyle/>
        <a:p>
          <a:endParaRPr lang="en-GB" noProof="0" dirty="0">
            <a:latin typeface="Arial" panose="020B0604020202020204" pitchFamily="34" charset="0"/>
            <a:cs typeface="Arial" panose="020B0604020202020204" pitchFamily="34" charset="0"/>
          </a:endParaRPr>
        </a:p>
      </dgm:t>
    </dgm:pt>
    <dgm:pt modelId="{6F4E24EC-0310-432B-91B5-CBDF425B4EB3}">
      <dgm:prSet phldrT="[Text]"/>
      <dgm:spPr>
        <a:solidFill>
          <a:schemeClr val="accent1">
            <a:lumMod val="75000"/>
          </a:schemeClr>
        </a:solidFill>
      </dgm:spPr>
      <dgm:t>
        <a:bodyPr/>
        <a:lstStyle/>
        <a:p>
          <a:r>
            <a:rPr lang="en-GB" b="1" noProof="0" dirty="0">
              <a:latin typeface="Arial" panose="020B0604020202020204" pitchFamily="34" charset="0"/>
              <a:cs typeface="Arial" panose="020B0604020202020204" pitchFamily="34" charset="0"/>
            </a:rPr>
            <a:t>Growth Potential</a:t>
          </a:r>
        </a:p>
      </dgm:t>
    </dgm:pt>
    <dgm:pt modelId="{E014624D-6053-4BEC-8BDE-DF73AFCC5AFE}" type="parTrans" cxnId="{5FC721AD-5B48-4840-AA2C-2134D02FB0A8}">
      <dgm:prSet/>
      <dgm:spPr/>
      <dgm:t>
        <a:bodyPr/>
        <a:lstStyle/>
        <a:p>
          <a:endParaRPr lang="en-GB" noProof="0" dirty="0">
            <a:latin typeface="Arial" panose="020B0604020202020204" pitchFamily="34" charset="0"/>
            <a:cs typeface="Arial" panose="020B0604020202020204" pitchFamily="34" charset="0"/>
          </a:endParaRPr>
        </a:p>
      </dgm:t>
    </dgm:pt>
    <dgm:pt modelId="{242E7763-F3D7-4C49-95D9-9071F592E672}" type="sibTrans" cxnId="{5FC721AD-5B48-4840-AA2C-2134D02FB0A8}">
      <dgm:prSet/>
      <dgm:spPr/>
      <dgm:t>
        <a:bodyPr/>
        <a:lstStyle/>
        <a:p>
          <a:endParaRPr lang="en-GB" noProof="0" dirty="0">
            <a:latin typeface="Arial" panose="020B0604020202020204" pitchFamily="34" charset="0"/>
            <a:cs typeface="Arial" panose="020B0604020202020204" pitchFamily="34" charset="0"/>
          </a:endParaRPr>
        </a:p>
      </dgm:t>
    </dgm:pt>
    <dgm:pt modelId="{778B5950-5B06-4329-9AEF-BBF29A89EBDA}">
      <dgm:prSet phldrT="[Text]"/>
      <dgm:spPr/>
      <dgm:t>
        <a:bodyPr/>
        <a:lstStyle/>
        <a:p>
          <a:pPr>
            <a:spcAft>
              <a:spcPts val="1200"/>
            </a:spcAft>
          </a:pPr>
          <a:r>
            <a:rPr lang="en-US" b="0" noProof="0">
              <a:latin typeface="Arial" panose="020B0604020202020204" pitchFamily="34" charset="0"/>
              <a:cs typeface="Arial" panose="020B0604020202020204" pitchFamily="34" charset="0"/>
            </a:rPr>
            <a:t>200 olive growers </a:t>
          </a:r>
          <a:endParaRPr lang="en-GB" noProof="0" dirty="0">
            <a:latin typeface="Arial" panose="020B0604020202020204" pitchFamily="34" charset="0"/>
            <a:cs typeface="Arial" panose="020B0604020202020204" pitchFamily="34" charset="0"/>
          </a:endParaRPr>
        </a:p>
      </dgm:t>
    </dgm:pt>
    <dgm:pt modelId="{C9497246-F028-4AB9-A0C8-C4D61CAED6EC}" type="parTrans" cxnId="{C1C56E04-5AE3-4828-B24B-3E0F6AD2CAA3}">
      <dgm:prSet/>
      <dgm:spPr/>
      <dgm:t>
        <a:bodyPr/>
        <a:lstStyle/>
        <a:p>
          <a:endParaRPr lang="en-GB" noProof="0" dirty="0">
            <a:latin typeface="Arial" panose="020B0604020202020204" pitchFamily="34" charset="0"/>
            <a:cs typeface="Arial" panose="020B0604020202020204" pitchFamily="34" charset="0"/>
          </a:endParaRPr>
        </a:p>
      </dgm:t>
    </dgm:pt>
    <dgm:pt modelId="{C1396927-B51D-4DA9-AFA7-71566EF252CD}" type="sibTrans" cxnId="{C1C56E04-5AE3-4828-B24B-3E0F6AD2CAA3}">
      <dgm:prSet/>
      <dgm:spPr/>
      <dgm:t>
        <a:bodyPr/>
        <a:lstStyle/>
        <a:p>
          <a:endParaRPr lang="en-GB" noProof="0" dirty="0">
            <a:latin typeface="Arial" panose="020B0604020202020204" pitchFamily="34" charset="0"/>
            <a:cs typeface="Arial" panose="020B0604020202020204" pitchFamily="34" charset="0"/>
          </a:endParaRPr>
        </a:p>
      </dgm:t>
    </dgm:pt>
    <dgm:pt modelId="{595897D0-9218-4692-9A94-936FD918D272}">
      <dgm:prSet phldrT="[Text]"/>
      <dgm:spPr/>
      <dgm:t>
        <a:bodyPr/>
        <a:lstStyle/>
        <a:p>
          <a:pPr>
            <a:spcAft>
              <a:spcPts val="1200"/>
            </a:spcAft>
          </a:pPr>
          <a:endParaRPr lang="en-GB" noProof="0" dirty="0">
            <a:latin typeface="Arial" panose="020B0604020202020204" pitchFamily="34" charset="0"/>
            <a:cs typeface="Arial" panose="020B0604020202020204" pitchFamily="34" charset="0"/>
          </a:endParaRPr>
        </a:p>
      </dgm:t>
    </dgm:pt>
    <dgm:pt modelId="{BB844258-4B0D-4169-A62F-44044D400E6A}" type="parTrans" cxnId="{4F8D5C28-9D4D-40D5-AF6A-324AD29F6AE4}">
      <dgm:prSet/>
      <dgm:spPr/>
      <dgm:t>
        <a:bodyPr/>
        <a:lstStyle/>
        <a:p>
          <a:endParaRPr lang="en-GB" noProof="0" dirty="0">
            <a:latin typeface="Arial" panose="020B0604020202020204" pitchFamily="34" charset="0"/>
            <a:cs typeface="Arial" panose="020B0604020202020204" pitchFamily="34" charset="0"/>
          </a:endParaRPr>
        </a:p>
      </dgm:t>
    </dgm:pt>
    <dgm:pt modelId="{064FBE72-AE78-4494-934D-11093AD82A77}" type="sibTrans" cxnId="{4F8D5C28-9D4D-40D5-AF6A-324AD29F6AE4}">
      <dgm:prSet/>
      <dgm:spPr/>
      <dgm:t>
        <a:bodyPr/>
        <a:lstStyle/>
        <a:p>
          <a:endParaRPr lang="en-GB" noProof="0" dirty="0">
            <a:latin typeface="Arial" panose="020B0604020202020204" pitchFamily="34" charset="0"/>
            <a:cs typeface="Arial" panose="020B0604020202020204" pitchFamily="34" charset="0"/>
          </a:endParaRPr>
        </a:p>
      </dgm:t>
    </dgm:pt>
    <dgm:pt modelId="{20F8F7F1-B532-404A-9E33-E76B27FF598E}">
      <dgm:prSet/>
      <dgm:spPr/>
      <dgm:t>
        <a:bodyPr/>
        <a:lstStyle/>
        <a:p>
          <a:pPr>
            <a:spcAft>
              <a:spcPts val="1200"/>
            </a:spcAft>
          </a:pPr>
          <a:r>
            <a:rPr lang="en-GB" b="0" noProof="0" dirty="0">
              <a:latin typeface="Arial" panose="020B0604020202020204" pitchFamily="34" charset="0"/>
              <a:cs typeface="Arial" panose="020B0604020202020204" pitchFamily="34" charset="0"/>
            </a:rPr>
            <a:t>Annual capacity of 600 tonnes</a:t>
          </a:r>
          <a:endParaRPr lang="en-US" dirty="0"/>
        </a:p>
      </dgm:t>
    </dgm:pt>
    <dgm:pt modelId="{95A3E388-9EB4-45BE-9ED9-621A0F3A6E68}" type="parTrans" cxnId="{56B738DA-9EDE-4AD7-8EDE-10DA48636835}">
      <dgm:prSet/>
      <dgm:spPr/>
      <dgm:t>
        <a:bodyPr/>
        <a:lstStyle/>
        <a:p>
          <a:endParaRPr lang="en-US"/>
        </a:p>
      </dgm:t>
    </dgm:pt>
    <dgm:pt modelId="{1C350341-7B8D-4EC9-BB92-ABB3CB8C2304}" type="sibTrans" cxnId="{56B738DA-9EDE-4AD7-8EDE-10DA48636835}">
      <dgm:prSet/>
      <dgm:spPr/>
      <dgm:t>
        <a:bodyPr/>
        <a:lstStyle/>
        <a:p>
          <a:endParaRPr lang="en-US"/>
        </a:p>
      </dgm:t>
    </dgm:pt>
    <dgm:pt modelId="{2C0E581D-F0A4-45A5-A651-F0C6821E8D4E}">
      <dgm:prSet/>
      <dgm:spPr/>
      <dgm:t>
        <a:bodyPr/>
        <a:lstStyle/>
        <a:p>
          <a:pPr>
            <a:spcAft>
              <a:spcPts val="1200"/>
            </a:spcAft>
          </a:pPr>
          <a:r>
            <a:rPr lang="en-GB" b="0" noProof="0" dirty="0">
              <a:latin typeface="Arial" panose="020B0604020202020204" pitchFamily="34" charset="0"/>
              <a:cs typeface="Arial" panose="020B0604020202020204" pitchFamily="34" charset="0"/>
            </a:rPr>
            <a:t>Annual capacity of 2400 tonnes</a:t>
          </a:r>
          <a:endParaRPr lang="en-US" b="0" noProof="0" dirty="0">
            <a:latin typeface="Arial" panose="020B0604020202020204" pitchFamily="34" charset="0"/>
            <a:cs typeface="Arial" panose="020B0604020202020204" pitchFamily="34" charset="0"/>
          </a:endParaRPr>
        </a:p>
      </dgm:t>
    </dgm:pt>
    <dgm:pt modelId="{B09F554D-C7D0-4DBA-8D9B-DF9814C639EC}" type="parTrans" cxnId="{E345D412-3F8A-41CB-9155-5CC7DA78D2D4}">
      <dgm:prSet/>
      <dgm:spPr/>
      <dgm:t>
        <a:bodyPr/>
        <a:lstStyle/>
        <a:p>
          <a:endParaRPr lang="en-US"/>
        </a:p>
      </dgm:t>
    </dgm:pt>
    <dgm:pt modelId="{A74D93AC-1FEE-415C-8553-135C3FD3C289}" type="sibTrans" cxnId="{E345D412-3F8A-41CB-9155-5CC7DA78D2D4}">
      <dgm:prSet/>
      <dgm:spPr/>
      <dgm:t>
        <a:bodyPr/>
        <a:lstStyle/>
        <a:p>
          <a:endParaRPr lang="en-US"/>
        </a:p>
      </dgm:t>
    </dgm:pt>
    <dgm:pt modelId="{A0FDC933-11E1-48A8-9F17-7B5840010342}" type="pres">
      <dgm:prSet presAssocID="{AD6A5B0E-6B2D-4039-82C4-18BC00F1187F}" presName="Name0" presStyleCnt="0">
        <dgm:presLayoutVars>
          <dgm:dir/>
          <dgm:animLvl val="lvl"/>
          <dgm:resizeHandles val="exact"/>
        </dgm:presLayoutVars>
      </dgm:prSet>
      <dgm:spPr/>
    </dgm:pt>
    <dgm:pt modelId="{7522FB94-01CA-4778-B866-3B12FE834B0D}" type="pres">
      <dgm:prSet presAssocID="{2E3D2700-E25B-4793-8E41-98E3EC05581D}" presName="composite" presStyleCnt="0"/>
      <dgm:spPr/>
    </dgm:pt>
    <dgm:pt modelId="{3E84454E-4BA5-4426-A465-4C2EC3BF86C2}" type="pres">
      <dgm:prSet presAssocID="{2E3D2700-E25B-4793-8E41-98E3EC05581D}" presName="parTx" presStyleLbl="alignNode1" presStyleIdx="0" presStyleCnt="3">
        <dgm:presLayoutVars>
          <dgm:chMax val="0"/>
          <dgm:chPref val="0"/>
          <dgm:bulletEnabled val="1"/>
        </dgm:presLayoutVars>
      </dgm:prSet>
      <dgm:spPr/>
    </dgm:pt>
    <dgm:pt modelId="{519F6DF6-CD4F-4378-807D-881DB5211C9A}" type="pres">
      <dgm:prSet presAssocID="{2E3D2700-E25B-4793-8E41-98E3EC05581D}" presName="desTx" presStyleLbl="alignAccFollowNode1" presStyleIdx="0" presStyleCnt="3">
        <dgm:presLayoutVars>
          <dgm:bulletEnabled val="1"/>
        </dgm:presLayoutVars>
      </dgm:prSet>
      <dgm:spPr/>
    </dgm:pt>
    <dgm:pt modelId="{46C8EBF4-53AE-405E-A551-3E84FBC299C6}" type="pres">
      <dgm:prSet presAssocID="{8BFACCA7-988C-43BE-88E7-569E1380A5C3}" presName="space" presStyleCnt="0"/>
      <dgm:spPr/>
    </dgm:pt>
    <dgm:pt modelId="{02BD77BB-E353-462B-9BAA-373795439C97}" type="pres">
      <dgm:prSet presAssocID="{EF104DD0-0E8D-439C-942E-89A9B3BE681D}" presName="composite" presStyleCnt="0"/>
      <dgm:spPr/>
    </dgm:pt>
    <dgm:pt modelId="{BF602685-FBEB-4504-A556-DC48AFF24432}" type="pres">
      <dgm:prSet presAssocID="{EF104DD0-0E8D-439C-942E-89A9B3BE681D}" presName="parTx" presStyleLbl="alignNode1" presStyleIdx="1" presStyleCnt="3">
        <dgm:presLayoutVars>
          <dgm:chMax val="0"/>
          <dgm:chPref val="0"/>
          <dgm:bulletEnabled val="1"/>
        </dgm:presLayoutVars>
      </dgm:prSet>
      <dgm:spPr/>
    </dgm:pt>
    <dgm:pt modelId="{24D22CD9-509E-44A8-A88F-8C3D874B39A0}" type="pres">
      <dgm:prSet presAssocID="{EF104DD0-0E8D-439C-942E-89A9B3BE681D}" presName="desTx" presStyleLbl="alignAccFollowNode1" presStyleIdx="1" presStyleCnt="3">
        <dgm:presLayoutVars>
          <dgm:bulletEnabled val="1"/>
        </dgm:presLayoutVars>
      </dgm:prSet>
      <dgm:spPr/>
    </dgm:pt>
    <dgm:pt modelId="{FC7F2C86-7F96-4846-8B1F-824276734B71}" type="pres">
      <dgm:prSet presAssocID="{E8ED49D0-776A-4E69-87A2-AAC69BD80E60}" presName="space" presStyleCnt="0"/>
      <dgm:spPr/>
    </dgm:pt>
    <dgm:pt modelId="{529A0A28-AA5B-41A7-9814-B29DF0AAA30A}" type="pres">
      <dgm:prSet presAssocID="{6F4E24EC-0310-432B-91B5-CBDF425B4EB3}" presName="composite" presStyleCnt="0"/>
      <dgm:spPr/>
    </dgm:pt>
    <dgm:pt modelId="{5CBB6702-8479-4656-903D-922D80C51F12}" type="pres">
      <dgm:prSet presAssocID="{6F4E24EC-0310-432B-91B5-CBDF425B4EB3}" presName="parTx" presStyleLbl="alignNode1" presStyleIdx="2" presStyleCnt="3">
        <dgm:presLayoutVars>
          <dgm:chMax val="0"/>
          <dgm:chPref val="0"/>
          <dgm:bulletEnabled val="1"/>
        </dgm:presLayoutVars>
      </dgm:prSet>
      <dgm:spPr/>
    </dgm:pt>
    <dgm:pt modelId="{44867E6C-6F43-4989-9DE6-D56958C0C563}" type="pres">
      <dgm:prSet presAssocID="{6F4E24EC-0310-432B-91B5-CBDF425B4EB3}" presName="desTx" presStyleLbl="alignAccFollowNode1" presStyleIdx="2" presStyleCnt="3">
        <dgm:presLayoutVars>
          <dgm:bulletEnabled val="1"/>
        </dgm:presLayoutVars>
      </dgm:prSet>
      <dgm:spPr/>
    </dgm:pt>
  </dgm:ptLst>
  <dgm:cxnLst>
    <dgm:cxn modelId="{FB4DD201-A6F2-40A0-A9AD-8C21C372AB26}" type="presOf" srcId="{778B5950-5B06-4329-9AEF-BBF29A89EBDA}" destId="{44867E6C-6F43-4989-9DE6-D56958C0C563}" srcOrd="0" destOrd="0" presId="urn:microsoft.com/office/officeart/2005/8/layout/hList1"/>
    <dgm:cxn modelId="{C1C56E04-5AE3-4828-B24B-3E0F6AD2CAA3}" srcId="{6F4E24EC-0310-432B-91B5-CBDF425B4EB3}" destId="{778B5950-5B06-4329-9AEF-BBF29A89EBDA}" srcOrd="0" destOrd="0" parTransId="{C9497246-F028-4AB9-A0C8-C4D61CAED6EC}" sibTransId="{C1396927-B51D-4DA9-AFA7-71566EF252CD}"/>
    <dgm:cxn modelId="{E345D412-3F8A-41CB-9155-5CC7DA78D2D4}" srcId="{6F4E24EC-0310-432B-91B5-CBDF425B4EB3}" destId="{2C0E581D-F0A4-45A5-A651-F0C6821E8D4E}" srcOrd="1" destOrd="0" parTransId="{B09F554D-C7D0-4DBA-8D9B-DF9814C639EC}" sibTransId="{A74D93AC-1FEE-415C-8553-135C3FD3C289}"/>
    <dgm:cxn modelId="{4F8D5C28-9D4D-40D5-AF6A-324AD29F6AE4}" srcId="{6F4E24EC-0310-432B-91B5-CBDF425B4EB3}" destId="{595897D0-9218-4692-9A94-936FD918D272}" srcOrd="2" destOrd="0" parTransId="{BB844258-4B0D-4169-A62F-44044D400E6A}" sibTransId="{064FBE72-AE78-4494-934D-11093AD82A77}"/>
    <dgm:cxn modelId="{08FC253A-75EA-4B31-8D19-6675DFA9A259}" srcId="{AD6A5B0E-6B2D-4039-82C4-18BC00F1187F}" destId="{2E3D2700-E25B-4793-8E41-98E3EC05581D}" srcOrd="0" destOrd="0" parTransId="{8F887BEE-89FA-49F5-A0EA-9F29E235BAC4}" sibTransId="{8BFACCA7-988C-43BE-88E7-569E1380A5C3}"/>
    <dgm:cxn modelId="{EC36AE3A-8BC5-4C60-8E33-C1DECCA5D680}" srcId="{AD6A5B0E-6B2D-4039-82C4-18BC00F1187F}" destId="{EF104DD0-0E8D-439C-942E-89A9B3BE681D}" srcOrd="1" destOrd="0" parTransId="{7B57E1FF-F8CA-49DB-95CB-4E797AA5B25A}" sibTransId="{E8ED49D0-776A-4E69-87A2-AAC69BD80E60}"/>
    <dgm:cxn modelId="{3049DB3B-0D0D-4CA6-9069-F77CDF25F7CD}" type="presOf" srcId="{F54E84D7-DE68-4082-96DB-B13D1B11728A}" destId="{519F6DF6-CD4F-4378-807D-881DB5211C9A}" srcOrd="0" destOrd="0" presId="urn:microsoft.com/office/officeart/2005/8/layout/hList1"/>
    <dgm:cxn modelId="{07547275-302F-4C3C-9B2A-3F4B01C1B1D1}" type="presOf" srcId="{AD6A5B0E-6B2D-4039-82C4-18BC00F1187F}" destId="{A0FDC933-11E1-48A8-9F17-7B5840010342}" srcOrd="0" destOrd="0" presId="urn:microsoft.com/office/officeart/2005/8/layout/hList1"/>
    <dgm:cxn modelId="{3EF79F86-3A38-44A5-ADCB-FF73EDFB201A}" type="presOf" srcId="{6F4E24EC-0310-432B-91B5-CBDF425B4EB3}" destId="{5CBB6702-8479-4656-903D-922D80C51F12}" srcOrd="0" destOrd="0" presId="urn:microsoft.com/office/officeart/2005/8/layout/hList1"/>
    <dgm:cxn modelId="{05BE6689-351F-4AA4-89BB-4A1044864972}" type="presOf" srcId="{6EE48B1D-D185-46EA-8681-94F2D1655D34}" destId="{24D22CD9-509E-44A8-A88F-8C3D874B39A0}" srcOrd="0" destOrd="0" presId="urn:microsoft.com/office/officeart/2005/8/layout/hList1"/>
    <dgm:cxn modelId="{E0085E94-DCC4-4B95-8B30-A465BCA8D54E}" type="presOf" srcId="{EF104DD0-0E8D-439C-942E-89A9B3BE681D}" destId="{BF602685-FBEB-4504-A556-DC48AFF24432}" srcOrd="0" destOrd="0" presId="urn:microsoft.com/office/officeart/2005/8/layout/hList1"/>
    <dgm:cxn modelId="{383FB294-F460-4100-BEF2-662F152550F4}" type="presOf" srcId="{2E3D2700-E25B-4793-8E41-98E3EC05581D}" destId="{3E84454E-4BA5-4426-A465-4C2EC3BF86C2}" srcOrd="0" destOrd="0" presId="urn:microsoft.com/office/officeart/2005/8/layout/hList1"/>
    <dgm:cxn modelId="{C9B28B9C-ED40-479B-8720-BE354008C3AA}" type="presOf" srcId="{595897D0-9218-4692-9A94-936FD918D272}" destId="{44867E6C-6F43-4989-9DE6-D56958C0C563}" srcOrd="0" destOrd="2" presId="urn:microsoft.com/office/officeart/2005/8/layout/hList1"/>
    <dgm:cxn modelId="{675DF89F-7DEE-45F4-BED5-1549ACAAD1F7}" srcId="{EF104DD0-0E8D-439C-942E-89A9B3BE681D}" destId="{6EE48B1D-D185-46EA-8681-94F2D1655D34}" srcOrd="0" destOrd="0" parTransId="{79289CFA-C03E-455B-A785-CF3C18781766}" sibTransId="{6538EDFF-939A-4136-B463-15C55DD2C7A0}"/>
    <dgm:cxn modelId="{5FC721AD-5B48-4840-AA2C-2134D02FB0A8}" srcId="{AD6A5B0E-6B2D-4039-82C4-18BC00F1187F}" destId="{6F4E24EC-0310-432B-91B5-CBDF425B4EB3}" srcOrd="2" destOrd="0" parTransId="{E014624D-6053-4BEC-8BDE-DF73AFCC5AFE}" sibTransId="{242E7763-F3D7-4C49-95D9-9071F592E672}"/>
    <dgm:cxn modelId="{D53E95AD-D5AA-43C6-BA8A-D942F61F8090}" srcId="{2E3D2700-E25B-4793-8E41-98E3EC05581D}" destId="{F54E84D7-DE68-4082-96DB-B13D1B11728A}" srcOrd="0" destOrd="0" parTransId="{416E6B4F-FA3E-48AA-8EA1-FAEC0D29E7F8}" sibTransId="{0A7E522B-2332-4540-9399-09155D8F89C6}"/>
    <dgm:cxn modelId="{56A6DAC3-082E-4750-997E-8FBEC0D16579}" type="presOf" srcId="{2C0E581D-F0A4-45A5-A651-F0C6821E8D4E}" destId="{44867E6C-6F43-4989-9DE6-D56958C0C563}" srcOrd="0" destOrd="1" presId="urn:microsoft.com/office/officeart/2005/8/layout/hList1"/>
    <dgm:cxn modelId="{56B738DA-9EDE-4AD7-8EDE-10DA48636835}" srcId="{EF104DD0-0E8D-439C-942E-89A9B3BE681D}" destId="{20F8F7F1-B532-404A-9E33-E76B27FF598E}" srcOrd="1" destOrd="0" parTransId="{95A3E388-9EB4-45BE-9ED9-621A0F3A6E68}" sibTransId="{1C350341-7B8D-4EC9-BB92-ABB3CB8C2304}"/>
    <dgm:cxn modelId="{F94174FE-B41C-4139-A8D6-7A9BF986256F}" type="presOf" srcId="{20F8F7F1-B532-404A-9E33-E76B27FF598E}" destId="{24D22CD9-509E-44A8-A88F-8C3D874B39A0}" srcOrd="0" destOrd="1" presId="urn:microsoft.com/office/officeart/2005/8/layout/hList1"/>
    <dgm:cxn modelId="{9A2E3BFC-66B8-4FBE-81D0-2BA735017801}" type="presParOf" srcId="{A0FDC933-11E1-48A8-9F17-7B5840010342}" destId="{7522FB94-01CA-4778-B866-3B12FE834B0D}" srcOrd="0" destOrd="0" presId="urn:microsoft.com/office/officeart/2005/8/layout/hList1"/>
    <dgm:cxn modelId="{F09F61FD-936A-4D35-984E-05B0191AB519}" type="presParOf" srcId="{7522FB94-01CA-4778-B866-3B12FE834B0D}" destId="{3E84454E-4BA5-4426-A465-4C2EC3BF86C2}" srcOrd="0" destOrd="0" presId="urn:microsoft.com/office/officeart/2005/8/layout/hList1"/>
    <dgm:cxn modelId="{7D33339F-020C-49C0-B154-E6D4A57138C8}" type="presParOf" srcId="{7522FB94-01CA-4778-B866-3B12FE834B0D}" destId="{519F6DF6-CD4F-4378-807D-881DB5211C9A}" srcOrd="1" destOrd="0" presId="urn:microsoft.com/office/officeart/2005/8/layout/hList1"/>
    <dgm:cxn modelId="{3D712ED9-64E3-490A-99EA-093F1E509903}" type="presParOf" srcId="{A0FDC933-11E1-48A8-9F17-7B5840010342}" destId="{46C8EBF4-53AE-405E-A551-3E84FBC299C6}" srcOrd="1" destOrd="0" presId="urn:microsoft.com/office/officeart/2005/8/layout/hList1"/>
    <dgm:cxn modelId="{688B4416-D1F0-4924-86DD-5D313AC4A58B}" type="presParOf" srcId="{A0FDC933-11E1-48A8-9F17-7B5840010342}" destId="{02BD77BB-E353-462B-9BAA-373795439C97}" srcOrd="2" destOrd="0" presId="urn:microsoft.com/office/officeart/2005/8/layout/hList1"/>
    <dgm:cxn modelId="{DE7FA8BD-92E3-4EC5-9876-17820BDF969A}" type="presParOf" srcId="{02BD77BB-E353-462B-9BAA-373795439C97}" destId="{BF602685-FBEB-4504-A556-DC48AFF24432}" srcOrd="0" destOrd="0" presId="urn:microsoft.com/office/officeart/2005/8/layout/hList1"/>
    <dgm:cxn modelId="{182EE57A-E144-4773-9EA2-7E98A2C2799D}" type="presParOf" srcId="{02BD77BB-E353-462B-9BAA-373795439C97}" destId="{24D22CD9-509E-44A8-A88F-8C3D874B39A0}" srcOrd="1" destOrd="0" presId="urn:microsoft.com/office/officeart/2005/8/layout/hList1"/>
    <dgm:cxn modelId="{0C90AA82-0C1E-46DC-AE16-978410ACF974}" type="presParOf" srcId="{A0FDC933-11E1-48A8-9F17-7B5840010342}" destId="{FC7F2C86-7F96-4846-8B1F-824276734B71}" srcOrd="3" destOrd="0" presId="urn:microsoft.com/office/officeart/2005/8/layout/hList1"/>
    <dgm:cxn modelId="{1BEDBF6A-76D0-43E5-83FD-952A7EF7D1A7}" type="presParOf" srcId="{A0FDC933-11E1-48A8-9F17-7B5840010342}" destId="{529A0A28-AA5B-41A7-9814-B29DF0AAA30A}" srcOrd="4" destOrd="0" presId="urn:microsoft.com/office/officeart/2005/8/layout/hList1"/>
    <dgm:cxn modelId="{69CF12E5-CDA4-4D89-81A1-212F089F4832}" type="presParOf" srcId="{529A0A28-AA5B-41A7-9814-B29DF0AAA30A}" destId="{5CBB6702-8479-4656-903D-922D80C51F12}" srcOrd="0" destOrd="0" presId="urn:microsoft.com/office/officeart/2005/8/layout/hList1"/>
    <dgm:cxn modelId="{8757C15E-69D6-4A58-B13A-AAA66949FEC8}" type="presParOf" srcId="{529A0A28-AA5B-41A7-9814-B29DF0AAA30A}" destId="{44867E6C-6F43-4989-9DE6-D56958C0C563}"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6A5B0E-6B2D-4039-82C4-18BC00F118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E3D2700-E25B-4793-8E41-98E3EC05581D}">
      <dgm:prSet phldrT="[Text]"/>
      <dgm:spPr>
        <a:solidFill>
          <a:srgbClr val="FFC000"/>
        </a:solidFill>
      </dgm:spPr>
      <dgm:t>
        <a:bodyPr/>
        <a:lstStyle/>
        <a:p>
          <a:r>
            <a:rPr lang="en-GB" b="1" noProof="0" dirty="0">
              <a:latin typeface="Arial" panose="020B0604020202020204" pitchFamily="34" charset="0"/>
              <a:cs typeface="Arial" panose="020B0604020202020204" pitchFamily="34" charset="0"/>
            </a:rPr>
            <a:t>Area</a:t>
          </a:r>
        </a:p>
      </dgm:t>
    </dgm:pt>
    <dgm:pt modelId="{8F887BEE-89FA-49F5-A0EA-9F29E235BAC4}" type="parTrans" cxnId="{08FC253A-75EA-4B31-8D19-6675DFA9A259}">
      <dgm:prSet/>
      <dgm:spPr/>
      <dgm:t>
        <a:bodyPr/>
        <a:lstStyle/>
        <a:p>
          <a:endParaRPr lang="en-GB" noProof="0" dirty="0">
            <a:latin typeface="Arial" panose="020B0604020202020204" pitchFamily="34" charset="0"/>
            <a:cs typeface="Arial" panose="020B0604020202020204" pitchFamily="34" charset="0"/>
          </a:endParaRPr>
        </a:p>
      </dgm:t>
    </dgm:pt>
    <dgm:pt modelId="{8BFACCA7-988C-43BE-88E7-569E1380A5C3}" type="sibTrans" cxnId="{08FC253A-75EA-4B31-8D19-6675DFA9A259}">
      <dgm:prSet/>
      <dgm:spPr/>
      <dgm:t>
        <a:bodyPr/>
        <a:lstStyle/>
        <a:p>
          <a:endParaRPr lang="en-GB" noProof="0" dirty="0">
            <a:latin typeface="Arial" panose="020B0604020202020204" pitchFamily="34" charset="0"/>
            <a:cs typeface="Arial" panose="020B0604020202020204" pitchFamily="34" charset="0"/>
          </a:endParaRPr>
        </a:p>
      </dgm:t>
    </dgm:pt>
    <dgm:pt modelId="{F54E84D7-DE68-4082-96DB-B13D1B11728A}">
      <dgm:prSet phldrT="[Text]"/>
      <dgm:spPr/>
      <dgm:t>
        <a:bodyPr/>
        <a:lstStyle/>
        <a:p>
          <a:r>
            <a:rPr lang="en-GB" b="0" noProof="0" dirty="0">
              <a:latin typeface="Arial" panose="020B0604020202020204" pitchFamily="34" charset="0"/>
              <a:cs typeface="Arial" panose="020B0604020202020204" pitchFamily="34" charset="0"/>
            </a:rPr>
            <a:t>Mehmetcik/ Galateia Township including 5 villages</a:t>
          </a:r>
          <a:endParaRPr lang="en-GB" noProof="0" dirty="0">
            <a:latin typeface="Arial" panose="020B0604020202020204" pitchFamily="34" charset="0"/>
            <a:cs typeface="Arial" panose="020B0604020202020204" pitchFamily="34" charset="0"/>
          </a:endParaRPr>
        </a:p>
      </dgm:t>
    </dgm:pt>
    <dgm:pt modelId="{416E6B4F-FA3E-48AA-8EA1-FAEC0D29E7F8}" type="parTrans" cxnId="{D53E95AD-D5AA-43C6-BA8A-D942F61F8090}">
      <dgm:prSet/>
      <dgm:spPr/>
      <dgm:t>
        <a:bodyPr/>
        <a:lstStyle/>
        <a:p>
          <a:endParaRPr lang="en-GB" noProof="0" dirty="0">
            <a:latin typeface="Arial" panose="020B0604020202020204" pitchFamily="34" charset="0"/>
            <a:cs typeface="Arial" panose="020B0604020202020204" pitchFamily="34" charset="0"/>
          </a:endParaRPr>
        </a:p>
      </dgm:t>
    </dgm:pt>
    <dgm:pt modelId="{0A7E522B-2332-4540-9399-09155D8F89C6}" type="sibTrans" cxnId="{D53E95AD-D5AA-43C6-BA8A-D942F61F8090}">
      <dgm:prSet/>
      <dgm:spPr/>
      <dgm:t>
        <a:bodyPr/>
        <a:lstStyle/>
        <a:p>
          <a:endParaRPr lang="en-GB" noProof="0" dirty="0">
            <a:latin typeface="Arial" panose="020B0604020202020204" pitchFamily="34" charset="0"/>
            <a:cs typeface="Arial" panose="020B0604020202020204" pitchFamily="34" charset="0"/>
          </a:endParaRPr>
        </a:p>
      </dgm:t>
    </dgm:pt>
    <dgm:pt modelId="{EF104DD0-0E8D-439C-942E-89A9B3BE681D}">
      <dgm:prSet phldrT="[Text]"/>
      <dgm:spPr>
        <a:solidFill>
          <a:srgbClr val="92D050"/>
        </a:solidFill>
      </dgm:spPr>
      <dgm:t>
        <a:bodyPr/>
        <a:lstStyle/>
        <a:p>
          <a:r>
            <a:rPr lang="en-GB" b="1" noProof="0" dirty="0">
              <a:latin typeface="Arial" panose="020B0604020202020204" pitchFamily="34" charset="0"/>
              <a:cs typeface="Arial" panose="020B0604020202020204" pitchFamily="34" charset="0"/>
            </a:rPr>
            <a:t>Target Group</a:t>
          </a:r>
        </a:p>
      </dgm:t>
    </dgm:pt>
    <dgm:pt modelId="{7B57E1FF-F8CA-49DB-95CB-4E797AA5B25A}" type="parTrans" cxnId="{EC36AE3A-8BC5-4C60-8E33-C1DECCA5D680}">
      <dgm:prSet/>
      <dgm:spPr/>
      <dgm:t>
        <a:bodyPr/>
        <a:lstStyle/>
        <a:p>
          <a:endParaRPr lang="en-GB" noProof="0" dirty="0">
            <a:latin typeface="Arial" panose="020B0604020202020204" pitchFamily="34" charset="0"/>
            <a:cs typeface="Arial" panose="020B0604020202020204" pitchFamily="34" charset="0"/>
          </a:endParaRPr>
        </a:p>
      </dgm:t>
    </dgm:pt>
    <dgm:pt modelId="{E8ED49D0-776A-4E69-87A2-AAC69BD80E60}" type="sibTrans" cxnId="{EC36AE3A-8BC5-4C60-8E33-C1DECCA5D680}">
      <dgm:prSet/>
      <dgm:spPr/>
      <dgm:t>
        <a:bodyPr/>
        <a:lstStyle/>
        <a:p>
          <a:endParaRPr lang="en-GB" noProof="0" dirty="0">
            <a:latin typeface="Arial" panose="020B0604020202020204" pitchFamily="34" charset="0"/>
            <a:cs typeface="Arial" panose="020B0604020202020204" pitchFamily="34" charset="0"/>
          </a:endParaRPr>
        </a:p>
      </dgm:t>
    </dgm:pt>
    <dgm:pt modelId="{6EE48B1D-D185-46EA-8681-94F2D1655D34}">
      <dgm:prSet phldrT="[Text]"/>
      <dgm:spPr/>
      <dgm:t>
        <a:bodyPr/>
        <a:lstStyle/>
        <a:p>
          <a:pPr>
            <a:spcAft>
              <a:spcPts val="1200"/>
            </a:spcAft>
          </a:pPr>
          <a:r>
            <a:rPr lang="en-GB" b="0" noProof="0" dirty="0">
              <a:latin typeface="Arial" panose="020B0604020202020204" pitchFamily="34" charset="0"/>
              <a:cs typeface="Arial" panose="020B0604020202020204" pitchFamily="34" charset="0"/>
            </a:rPr>
            <a:t>40 grape growers</a:t>
          </a:r>
          <a:endParaRPr lang="en-GB" noProof="0" dirty="0">
            <a:latin typeface="Arial" panose="020B0604020202020204" pitchFamily="34" charset="0"/>
            <a:cs typeface="Arial" panose="020B0604020202020204" pitchFamily="34" charset="0"/>
          </a:endParaRPr>
        </a:p>
      </dgm:t>
    </dgm:pt>
    <dgm:pt modelId="{79289CFA-C03E-455B-A785-CF3C18781766}" type="parTrans" cxnId="{675DF89F-7DEE-45F4-BED5-1549ACAAD1F7}">
      <dgm:prSet/>
      <dgm:spPr/>
      <dgm:t>
        <a:bodyPr/>
        <a:lstStyle/>
        <a:p>
          <a:endParaRPr lang="en-GB" noProof="0" dirty="0">
            <a:latin typeface="Arial" panose="020B0604020202020204" pitchFamily="34" charset="0"/>
            <a:cs typeface="Arial" panose="020B0604020202020204" pitchFamily="34" charset="0"/>
          </a:endParaRPr>
        </a:p>
      </dgm:t>
    </dgm:pt>
    <dgm:pt modelId="{6538EDFF-939A-4136-B463-15C55DD2C7A0}" type="sibTrans" cxnId="{675DF89F-7DEE-45F4-BED5-1549ACAAD1F7}">
      <dgm:prSet/>
      <dgm:spPr/>
      <dgm:t>
        <a:bodyPr/>
        <a:lstStyle/>
        <a:p>
          <a:endParaRPr lang="en-GB" noProof="0" dirty="0">
            <a:latin typeface="Arial" panose="020B0604020202020204" pitchFamily="34" charset="0"/>
            <a:cs typeface="Arial" panose="020B0604020202020204" pitchFamily="34" charset="0"/>
          </a:endParaRPr>
        </a:p>
      </dgm:t>
    </dgm:pt>
    <dgm:pt modelId="{353E4B01-F6C7-435A-B119-D5C5DED710DB}">
      <dgm:prSet phldrT="[Text]"/>
      <dgm:spPr/>
      <dgm:t>
        <a:bodyPr/>
        <a:lstStyle/>
        <a:p>
          <a:pPr>
            <a:spcAft>
              <a:spcPts val="1200"/>
            </a:spcAft>
          </a:pPr>
          <a:r>
            <a:rPr lang="en-GB" b="0" noProof="0" dirty="0">
              <a:latin typeface="Arial" panose="020B0604020202020204" pitchFamily="34" charset="0"/>
              <a:cs typeface="Arial" panose="020B0604020202020204" pitchFamily="34" charset="0"/>
            </a:rPr>
            <a:t>200 tonnes annual capacity </a:t>
          </a:r>
          <a:endParaRPr lang="en-GB" noProof="0" dirty="0">
            <a:latin typeface="Arial" panose="020B0604020202020204" pitchFamily="34" charset="0"/>
            <a:cs typeface="Arial" panose="020B0604020202020204" pitchFamily="34" charset="0"/>
          </a:endParaRPr>
        </a:p>
      </dgm:t>
    </dgm:pt>
    <dgm:pt modelId="{38261E64-D8F3-4A49-A095-055CACCDB215}" type="parTrans" cxnId="{14404D06-7258-4DFA-A514-34762191B7EC}">
      <dgm:prSet/>
      <dgm:spPr/>
      <dgm:t>
        <a:bodyPr/>
        <a:lstStyle/>
        <a:p>
          <a:endParaRPr lang="en-GB" noProof="0" dirty="0">
            <a:latin typeface="Arial" panose="020B0604020202020204" pitchFamily="34" charset="0"/>
            <a:cs typeface="Arial" panose="020B0604020202020204" pitchFamily="34" charset="0"/>
          </a:endParaRPr>
        </a:p>
      </dgm:t>
    </dgm:pt>
    <dgm:pt modelId="{E1D3F4A0-FBEA-46A8-B02E-A0936832F707}" type="sibTrans" cxnId="{14404D06-7258-4DFA-A514-34762191B7EC}">
      <dgm:prSet/>
      <dgm:spPr/>
      <dgm:t>
        <a:bodyPr/>
        <a:lstStyle/>
        <a:p>
          <a:endParaRPr lang="en-GB" noProof="0" dirty="0">
            <a:latin typeface="Arial" panose="020B0604020202020204" pitchFamily="34" charset="0"/>
            <a:cs typeface="Arial" panose="020B0604020202020204" pitchFamily="34" charset="0"/>
          </a:endParaRPr>
        </a:p>
      </dgm:t>
    </dgm:pt>
    <dgm:pt modelId="{6F4E24EC-0310-432B-91B5-CBDF425B4EB3}">
      <dgm:prSet phldrT="[Text]"/>
      <dgm:spPr>
        <a:solidFill>
          <a:schemeClr val="accent1">
            <a:lumMod val="75000"/>
          </a:schemeClr>
        </a:solidFill>
      </dgm:spPr>
      <dgm:t>
        <a:bodyPr/>
        <a:lstStyle/>
        <a:p>
          <a:r>
            <a:rPr lang="en-GB" b="1" noProof="0" dirty="0">
              <a:latin typeface="Arial" panose="020B0604020202020204" pitchFamily="34" charset="0"/>
              <a:cs typeface="Arial" panose="020B0604020202020204" pitchFamily="34" charset="0"/>
            </a:rPr>
            <a:t>Growth Potential</a:t>
          </a:r>
        </a:p>
      </dgm:t>
    </dgm:pt>
    <dgm:pt modelId="{E014624D-6053-4BEC-8BDE-DF73AFCC5AFE}" type="parTrans" cxnId="{5FC721AD-5B48-4840-AA2C-2134D02FB0A8}">
      <dgm:prSet/>
      <dgm:spPr/>
      <dgm:t>
        <a:bodyPr/>
        <a:lstStyle/>
        <a:p>
          <a:endParaRPr lang="en-GB" noProof="0" dirty="0">
            <a:latin typeface="Arial" panose="020B0604020202020204" pitchFamily="34" charset="0"/>
            <a:cs typeface="Arial" panose="020B0604020202020204" pitchFamily="34" charset="0"/>
          </a:endParaRPr>
        </a:p>
      </dgm:t>
    </dgm:pt>
    <dgm:pt modelId="{242E7763-F3D7-4C49-95D9-9071F592E672}" type="sibTrans" cxnId="{5FC721AD-5B48-4840-AA2C-2134D02FB0A8}">
      <dgm:prSet/>
      <dgm:spPr/>
      <dgm:t>
        <a:bodyPr/>
        <a:lstStyle/>
        <a:p>
          <a:endParaRPr lang="en-GB" noProof="0" dirty="0">
            <a:latin typeface="Arial" panose="020B0604020202020204" pitchFamily="34" charset="0"/>
            <a:cs typeface="Arial" panose="020B0604020202020204" pitchFamily="34" charset="0"/>
          </a:endParaRPr>
        </a:p>
      </dgm:t>
    </dgm:pt>
    <dgm:pt modelId="{778B5950-5B06-4329-9AEF-BBF29A89EBDA}">
      <dgm:prSet phldrT="[Text]"/>
      <dgm:spPr/>
      <dgm:t>
        <a:bodyPr/>
        <a:lstStyle/>
        <a:p>
          <a:pPr>
            <a:spcAft>
              <a:spcPts val="1200"/>
            </a:spcAft>
          </a:pPr>
          <a:r>
            <a:rPr lang="en-GB" b="0" noProof="0" dirty="0">
              <a:latin typeface="Arial" panose="020B0604020202020204" pitchFamily="34" charset="0"/>
              <a:cs typeface="Arial" panose="020B0604020202020204" pitchFamily="34" charset="0"/>
            </a:rPr>
            <a:t>110 grape growers </a:t>
          </a:r>
          <a:endParaRPr lang="en-GB" noProof="0" dirty="0">
            <a:latin typeface="Arial" panose="020B0604020202020204" pitchFamily="34" charset="0"/>
            <a:cs typeface="Arial" panose="020B0604020202020204" pitchFamily="34" charset="0"/>
          </a:endParaRPr>
        </a:p>
      </dgm:t>
    </dgm:pt>
    <dgm:pt modelId="{C9497246-F028-4AB9-A0C8-C4D61CAED6EC}" type="parTrans" cxnId="{C1C56E04-5AE3-4828-B24B-3E0F6AD2CAA3}">
      <dgm:prSet/>
      <dgm:spPr/>
      <dgm:t>
        <a:bodyPr/>
        <a:lstStyle/>
        <a:p>
          <a:endParaRPr lang="en-GB" noProof="0" dirty="0">
            <a:latin typeface="Arial" panose="020B0604020202020204" pitchFamily="34" charset="0"/>
            <a:cs typeface="Arial" panose="020B0604020202020204" pitchFamily="34" charset="0"/>
          </a:endParaRPr>
        </a:p>
      </dgm:t>
    </dgm:pt>
    <dgm:pt modelId="{C1396927-B51D-4DA9-AFA7-71566EF252CD}" type="sibTrans" cxnId="{C1C56E04-5AE3-4828-B24B-3E0F6AD2CAA3}">
      <dgm:prSet/>
      <dgm:spPr/>
      <dgm:t>
        <a:bodyPr/>
        <a:lstStyle/>
        <a:p>
          <a:endParaRPr lang="en-GB" noProof="0" dirty="0">
            <a:latin typeface="Arial" panose="020B0604020202020204" pitchFamily="34" charset="0"/>
            <a:cs typeface="Arial" panose="020B0604020202020204" pitchFamily="34" charset="0"/>
          </a:endParaRPr>
        </a:p>
      </dgm:t>
    </dgm:pt>
    <dgm:pt modelId="{595897D0-9218-4692-9A94-936FD918D272}">
      <dgm:prSet phldrT="[Text]"/>
      <dgm:spPr/>
      <dgm:t>
        <a:bodyPr/>
        <a:lstStyle/>
        <a:p>
          <a:pPr>
            <a:spcAft>
              <a:spcPts val="1200"/>
            </a:spcAft>
          </a:pPr>
          <a:r>
            <a:rPr lang="en-GB" b="0" noProof="0" dirty="0">
              <a:latin typeface="Arial" panose="020B0604020202020204" pitchFamily="34" charset="0"/>
              <a:cs typeface="Arial" panose="020B0604020202020204" pitchFamily="34" charset="0"/>
            </a:rPr>
            <a:t>550 tonnes annual capacity</a:t>
          </a:r>
          <a:endParaRPr lang="en-GB" noProof="0" dirty="0">
            <a:latin typeface="Arial" panose="020B0604020202020204" pitchFamily="34" charset="0"/>
            <a:cs typeface="Arial" panose="020B0604020202020204" pitchFamily="34" charset="0"/>
          </a:endParaRPr>
        </a:p>
      </dgm:t>
    </dgm:pt>
    <dgm:pt modelId="{BB844258-4B0D-4169-A62F-44044D400E6A}" type="parTrans" cxnId="{4F8D5C28-9D4D-40D5-AF6A-324AD29F6AE4}">
      <dgm:prSet/>
      <dgm:spPr/>
      <dgm:t>
        <a:bodyPr/>
        <a:lstStyle/>
        <a:p>
          <a:endParaRPr lang="en-GB" noProof="0" dirty="0">
            <a:latin typeface="Arial" panose="020B0604020202020204" pitchFamily="34" charset="0"/>
            <a:cs typeface="Arial" panose="020B0604020202020204" pitchFamily="34" charset="0"/>
          </a:endParaRPr>
        </a:p>
      </dgm:t>
    </dgm:pt>
    <dgm:pt modelId="{064FBE72-AE78-4494-934D-11093AD82A77}" type="sibTrans" cxnId="{4F8D5C28-9D4D-40D5-AF6A-324AD29F6AE4}">
      <dgm:prSet/>
      <dgm:spPr/>
      <dgm:t>
        <a:bodyPr/>
        <a:lstStyle/>
        <a:p>
          <a:endParaRPr lang="en-GB" noProof="0" dirty="0">
            <a:latin typeface="Arial" panose="020B0604020202020204" pitchFamily="34" charset="0"/>
            <a:cs typeface="Arial" panose="020B0604020202020204" pitchFamily="34" charset="0"/>
          </a:endParaRPr>
        </a:p>
      </dgm:t>
    </dgm:pt>
    <dgm:pt modelId="{A0FDC933-11E1-48A8-9F17-7B5840010342}" type="pres">
      <dgm:prSet presAssocID="{AD6A5B0E-6B2D-4039-82C4-18BC00F1187F}" presName="Name0" presStyleCnt="0">
        <dgm:presLayoutVars>
          <dgm:dir/>
          <dgm:animLvl val="lvl"/>
          <dgm:resizeHandles val="exact"/>
        </dgm:presLayoutVars>
      </dgm:prSet>
      <dgm:spPr/>
    </dgm:pt>
    <dgm:pt modelId="{7522FB94-01CA-4778-B866-3B12FE834B0D}" type="pres">
      <dgm:prSet presAssocID="{2E3D2700-E25B-4793-8E41-98E3EC05581D}" presName="composite" presStyleCnt="0"/>
      <dgm:spPr/>
    </dgm:pt>
    <dgm:pt modelId="{3E84454E-4BA5-4426-A465-4C2EC3BF86C2}" type="pres">
      <dgm:prSet presAssocID="{2E3D2700-E25B-4793-8E41-98E3EC05581D}" presName="parTx" presStyleLbl="alignNode1" presStyleIdx="0" presStyleCnt="3">
        <dgm:presLayoutVars>
          <dgm:chMax val="0"/>
          <dgm:chPref val="0"/>
          <dgm:bulletEnabled val="1"/>
        </dgm:presLayoutVars>
      </dgm:prSet>
      <dgm:spPr/>
    </dgm:pt>
    <dgm:pt modelId="{519F6DF6-CD4F-4378-807D-881DB5211C9A}" type="pres">
      <dgm:prSet presAssocID="{2E3D2700-E25B-4793-8E41-98E3EC05581D}" presName="desTx" presStyleLbl="alignAccFollowNode1" presStyleIdx="0" presStyleCnt="3">
        <dgm:presLayoutVars>
          <dgm:bulletEnabled val="1"/>
        </dgm:presLayoutVars>
      </dgm:prSet>
      <dgm:spPr/>
    </dgm:pt>
    <dgm:pt modelId="{46C8EBF4-53AE-405E-A551-3E84FBC299C6}" type="pres">
      <dgm:prSet presAssocID="{8BFACCA7-988C-43BE-88E7-569E1380A5C3}" presName="space" presStyleCnt="0"/>
      <dgm:spPr/>
    </dgm:pt>
    <dgm:pt modelId="{02BD77BB-E353-462B-9BAA-373795439C97}" type="pres">
      <dgm:prSet presAssocID="{EF104DD0-0E8D-439C-942E-89A9B3BE681D}" presName="composite" presStyleCnt="0"/>
      <dgm:spPr/>
    </dgm:pt>
    <dgm:pt modelId="{BF602685-FBEB-4504-A556-DC48AFF24432}" type="pres">
      <dgm:prSet presAssocID="{EF104DD0-0E8D-439C-942E-89A9B3BE681D}" presName="parTx" presStyleLbl="alignNode1" presStyleIdx="1" presStyleCnt="3">
        <dgm:presLayoutVars>
          <dgm:chMax val="0"/>
          <dgm:chPref val="0"/>
          <dgm:bulletEnabled val="1"/>
        </dgm:presLayoutVars>
      </dgm:prSet>
      <dgm:spPr/>
    </dgm:pt>
    <dgm:pt modelId="{24D22CD9-509E-44A8-A88F-8C3D874B39A0}" type="pres">
      <dgm:prSet presAssocID="{EF104DD0-0E8D-439C-942E-89A9B3BE681D}" presName="desTx" presStyleLbl="alignAccFollowNode1" presStyleIdx="1" presStyleCnt="3">
        <dgm:presLayoutVars>
          <dgm:bulletEnabled val="1"/>
        </dgm:presLayoutVars>
      </dgm:prSet>
      <dgm:spPr/>
    </dgm:pt>
    <dgm:pt modelId="{FC7F2C86-7F96-4846-8B1F-824276734B71}" type="pres">
      <dgm:prSet presAssocID="{E8ED49D0-776A-4E69-87A2-AAC69BD80E60}" presName="space" presStyleCnt="0"/>
      <dgm:spPr/>
    </dgm:pt>
    <dgm:pt modelId="{529A0A28-AA5B-41A7-9814-B29DF0AAA30A}" type="pres">
      <dgm:prSet presAssocID="{6F4E24EC-0310-432B-91B5-CBDF425B4EB3}" presName="composite" presStyleCnt="0"/>
      <dgm:spPr/>
    </dgm:pt>
    <dgm:pt modelId="{5CBB6702-8479-4656-903D-922D80C51F12}" type="pres">
      <dgm:prSet presAssocID="{6F4E24EC-0310-432B-91B5-CBDF425B4EB3}" presName="parTx" presStyleLbl="alignNode1" presStyleIdx="2" presStyleCnt="3">
        <dgm:presLayoutVars>
          <dgm:chMax val="0"/>
          <dgm:chPref val="0"/>
          <dgm:bulletEnabled val="1"/>
        </dgm:presLayoutVars>
      </dgm:prSet>
      <dgm:spPr/>
    </dgm:pt>
    <dgm:pt modelId="{44867E6C-6F43-4989-9DE6-D56958C0C563}" type="pres">
      <dgm:prSet presAssocID="{6F4E24EC-0310-432B-91B5-CBDF425B4EB3}" presName="desTx" presStyleLbl="alignAccFollowNode1" presStyleIdx="2" presStyleCnt="3">
        <dgm:presLayoutVars>
          <dgm:bulletEnabled val="1"/>
        </dgm:presLayoutVars>
      </dgm:prSet>
      <dgm:spPr/>
    </dgm:pt>
  </dgm:ptLst>
  <dgm:cxnLst>
    <dgm:cxn modelId="{FB4DD201-A6F2-40A0-A9AD-8C21C372AB26}" type="presOf" srcId="{778B5950-5B06-4329-9AEF-BBF29A89EBDA}" destId="{44867E6C-6F43-4989-9DE6-D56958C0C563}" srcOrd="0" destOrd="0" presId="urn:microsoft.com/office/officeart/2005/8/layout/hList1"/>
    <dgm:cxn modelId="{C1C56E04-5AE3-4828-B24B-3E0F6AD2CAA3}" srcId="{6F4E24EC-0310-432B-91B5-CBDF425B4EB3}" destId="{778B5950-5B06-4329-9AEF-BBF29A89EBDA}" srcOrd="0" destOrd="0" parTransId="{C9497246-F028-4AB9-A0C8-C4D61CAED6EC}" sibTransId="{C1396927-B51D-4DA9-AFA7-71566EF252CD}"/>
    <dgm:cxn modelId="{14404D06-7258-4DFA-A514-34762191B7EC}" srcId="{EF104DD0-0E8D-439C-942E-89A9B3BE681D}" destId="{353E4B01-F6C7-435A-B119-D5C5DED710DB}" srcOrd="1" destOrd="0" parTransId="{38261E64-D8F3-4A49-A095-055CACCDB215}" sibTransId="{E1D3F4A0-FBEA-46A8-B02E-A0936832F707}"/>
    <dgm:cxn modelId="{4F8D5C28-9D4D-40D5-AF6A-324AD29F6AE4}" srcId="{6F4E24EC-0310-432B-91B5-CBDF425B4EB3}" destId="{595897D0-9218-4692-9A94-936FD918D272}" srcOrd="1" destOrd="0" parTransId="{BB844258-4B0D-4169-A62F-44044D400E6A}" sibTransId="{064FBE72-AE78-4494-934D-11093AD82A77}"/>
    <dgm:cxn modelId="{08FC253A-75EA-4B31-8D19-6675DFA9A259}" srcId="{AD6A5B0E-6B2D-4039-82C4-18BC00F1187F}" destId="{2E3D2700-E25B-4793-8E41-98E3EC05581D}" srcOrd="0" destOrd="0" parTransId="{8F887BEE-89FA-49F5-A0EA-9F29E235BAC4}" sibTransId="{8BFACCA7-988C-43BE-88E7-569E1380A5C3}"/>
    <dgm:cxn modelId="{EC36AE3A-8BC5-4C60-8E33-C1DECCA5D680}" srcId="{AD6A5B0E-6B2D-4039-82C4-18BC00F1187F}" destId="{EF104DD0-0E8D-439C-942E-89A9B3BE681D}" srcOrd="1" destOrd="0" parTransId="{7B57E1FF-F8CA-49DB-95CB-4E797AA5B25A}" sibTransId="{E8ED49D0-776A-4E69-87A2-AAC69BD80E60}"/>
    <dgm:cxn modelId="{3049DB3B-0D0D-4CA6-9069-F77CDF25F7CD}" type="presOf" srcId="{F54E84D7-DE68-4082-96DB-B13D1B11728A}" destId="{519F6DF6-CD4F-4378-807D-881DB5211C9A}" srcOrd="0" destOrd="0" presId="urn:microsoft.com/office/officeart/2005/8/layout/hList1"/>
    <dgm:cxn modelId="{07547275-302F-4C3C-9B2A-3F4B01C1B1D1}" type="presOf" srcId="{AD6A5B0E-6B2D-4039-82C4-18BC00F1187F}" destId="{A0FDC933-11E1-48A8-9F17-7B5840010342}" srcOrd="0" destOrd="0" presId="urn:microsoft.com/office/officeart/2005/8/layout/hList1"/>
    <dgm:cxn modelId="{3EF79F86-3A38-44A5-ADCB-FF73EDFB201A}" type="presOf" srcId="{6F4E24EC-0310-432B-91B5-CBDF425B4EB3}" destId="{5CBB6702-8479-4656-903D-922D80C51F12}" srcOrd="0" destOrd="0" presId="urn:microsoft.com/office/officeart/2005/8/layout/hList1"/>
    <dgm:cxn modelId="{05BE6689-351F-4AA4-89BB-4A1044864972}" type="presOf" srcId="{6EE48B1D-D185-46EA-8681-94F2D1655D34}" destId="{24D22CD9-509E-44A8-A88F-8C3D874B39A0}" srcOrd="0" destOrd="0" presId="urn:microsoft.com/office/officeart/2005/8/layout/hList1"/>
    <dgm:cxn modelId="{E0085E94-DCC4-4B95-8B30-A465BCA8D54E}" type="presOf" srcId="{EF104DD0-0E8D-439C-942E-89A9B3BE681D}" destId="{BF602685-FBEB-4504-A556-DC48AFF24432}" srcOrd="0" destOrd="0" presId="urn:microsoft.com/office/officeart/2005/8/layout/hList1"/>
    <dgm:cxn modelId="{383FB294-F460-4100-BEF2-662F152550F4}" type="presOf" srcId="{2E3D2700-E25B-4793-8E41-98E3EC05581D}" destId="{3E84454E-4BA5-4426-A465-4C2EC3BF86C2}" srcOrd="0" destOrd="0" presId="urn:microsoft.com/office/officeart/2005/8/layout/hList1"/>
    <dgm:cxn modelId="{C9B28B9C-ED40-479B-8720-BE354008C3AA}" type="presOf" srcId="{595897D0-9218-4692-9A94-936FD918D272}" destId="{44867E6C-6F43-4989-9DE6-D56958C0C563}" srcOrd="0" destOrd="1" presId="urn:microsoft.com/office/officeart/2005/8/layout/hList1"/>
    <dgm:cxn modelId="{675DF89F-7DEE-45F4-BED5-1549ACAAD1F7}" srcId="{EF104DD0-0E8D-439C-942E-89A9B3BE681D}" destId="{6EE48B1D-D185-46EA-8681-94F2D1655D34}" srcOrd="0" destOrd="0" parTransId="{79289CFA-C03E-455B-A785-CF3C18781766}" sibTransId="{6538EDFF-939A-4136-B463-15C55DD2C7A0}"/>
    <dgm:cxn modelId="{5FC721AD-5B48-4840-AA2C-2134D02FB0A8}" srcId="{AD6A5B0E-6B2D-4039-82C4-18BC00F1187F}" destId="{6F4E24EC-0310-432B-91B5-CBDF425B4EB3}" srcOrd="2" destOrd="0" parTransId="{E014624D-6053-4BEC-8BDE-DF73AFCC5AFE}" sibTransId="{242E7763-F3D7-4C49-95D9-9071F592E672}"/>
    <dgm:cxn modelId="{D53E95AD-D5AA-43C6-BA8A-D942F61F8090}" srcId="{2E3D2700-E25B-4793-8E41-98E3EC05581D}" destId="{F54E84D7-DE68-4082-96DB-B13D1B11728A}" srcOrd="0" destOrd="0" parTransId="{416E6B4F-FA3E-48AA-8EA1-FAEC0D29E7F8}" sibTransId="{0A7E522B-2332-4540-9399-09155D8F89C6}"/>
    <dgm:cxn modelId="{54A888BC-1D26-454F-8BB4-E0845FF0CBFA}" type="presOf" srcId="{353E4B01-F6C7-435A-B119-D5C5DED710DB}" destId="{24D22CD9-509E-44A8-A88F-8C3D874B39A0}" srcOrd="0" destOrd="1" presId="urn:microsoft.com/office/officeart/2005/8/layout/hList1"/>
    <dgm:cxn modelId="{9A2E3BFC-66B8-4FBE-81D0-2BA735017801}" type="presParOf" srcId="{A0FDC933-11E1-48A8-9F17-7B5840010342}" destId="{7522FB94-01CA-4778-B866-3B12FE834B0D}" srcOrd="0" destOrd="0" presId="urn:microsoft.com/office/officeart/2005/8/layout/hList1"/>
    <dgm:cxn modelId="{F09F61FD-936A-4D35-984E-05B0191AB519}" type="presParOf" srcId="{7522FB94-01CA-4778-B866-3B12FE834B0D}" destId="{3E84454E-4BA5-4426-A465-4C2EC3BF86C2}" srcOrd="0" destOrd="0" presId="urn:microsoft.com/office/officeart/2005/8/layout/hList1"/>
    <dgm:cxn modelId="{7D33339F-020C-49C0-B154-E6D4A57138C8}" type="presParOf" srcId="{7522FB94-01CA-4778-B866-3B12FE834B0D}" destId="{519F6DF6-CD4F-4378-807D-881DB5211C9A}" srcOrd="1" destOrd="0" presId="urn:microsoft.com/office/officeart/2005/8/layout/hList1"/>
    <dgm:cxn modelId="{3D712ED9-64E3-490A-99EA-093F1E509903}" type="presParOf" srcId="{A0FDC933-11E1-48A8-9F17-7B5840010342}" destId="{46C8EBF4-53AE-405E-A551-3E84FBC299C6}" srcOrd="1" destOrd="0" presId="urn:microsoft.com/office/officeart/2005/8/layout/hList1"/>
    <dgm:cxn modelId="{688B4416-D1F0-4924-86DD-5D313AC4A58B}" type="presParOf" srcId="{A0FDC933-11E1-48A8-9F17-7B5840010342}" destId="{02BD77BB-E353-462B-9BAA-373795439C97}" srcOrd="2" destOrd="0" presId="urn:microsoft.com/office/officeart/2005/8/layout/hList1"/>
    <dgm:cxn modelId="{DE7FA8BD-92E3-4EC5-9876-17820BDF969A}" type="presParOf" srcId="{02BD77BB-E353-462B-9BAA-373795439C97}" destId="{BF602685-FBEB-4504-A556-DC48AFF24432}" srcOrd="0" destOrd="0" presId="urn:microsoft.com/office/officeart/2005/8/layout/hList1"/>
    <dgm:cxn modelId="{182EE57A-E144-4773-9EA2-7E98A2C2799D}" type="presParOf" srcId="{02BD77BB-E353-462B-9BAA-373795439C97}" destId="{24D22CD9-509E-44A8-A88F-8C3D874B39A0}" srcOrd="1" destOrd="0" presId="urn:microsoft.com/office/officeart/2005/8/layout/hList1"/>
    <dgm:cxn modelId="{0C90AA82-0C1E-46DC-AE16-978410ACF974}" type="presParOf" srcId="{A0FDC933-11E1-48A8-9F17-7B5840010342}" destId="{FC7F2C86-7F96-4846-8B1F-824276734B71}" srcOrd="3" destOrd="0" presId="urn:microsoft.com/office/officeart/2005/8/layout/hList1"/>
    <dgm:cxn modelId="{1BEDBF6A-76D0-43E5-83FD-952A7EF7D1A7}" type="presParOf" srcId="{A0FDC933-11E1-48A8-9F17-7B5840010342}" destId="{529A0A28-AA5B-41A7-9814-B29DF0AAA30A}" srcOrd="4" destOrd="0" presId="urn:microsoft.com/office/officeart/2005/8/layout/hList1"/>
    <dgm:cxn modelId="{69CF12E5-CDA4-4D89-81A1-212F089F4832}" type="presParOf" srcId="{529A0A28-AA5B-41A7-9814-B29DF0AAA30A}" destId="{5CBB6702-8479-4656-903D-922D80C51F12}" srcOrd="0" destOrd="0" presId="urn:microsoft.com/office/officeart/2005/8/layout/hList1"/>
    <dgm:cxn modelId="{8757C15E-69D6-4A58-B13A-AAA66949FEC8}" type="presParOf" srcId="{529A0A28-AA5B-41A7-9814-B29DF0AAA30A}" destId="{44867E6C-6F43-4989-9DE6-D56958C0C5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A2E9D1-6BE0-4B93-8AD3-0F2367BCEF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A3852C-C667-4C51-9503-C1DA204B9A7A}">
      <dgm:prSet phldrT="[Text]"/>
      <dgm:spPr>
        <a:solidFill>
          <a:schemeClr val="accent1">
            <a:lumMod val="50000"/>
          </a:schemeClr>
        </a:solidFill>
      </dgm:spPr>
      <dgm:t>
        <a:bodyPr/>
        <a:lstStyle/>
        <a:p>
          <a:r>
            <a:rPr lang="en-GB" noProof="0" dirty="0"/>
            <a:t>Main activities</a:t>
          </a:r>
        </a:p>
      </dgm:t>
    </dgm:pt>
    <dgm:pt modelId="{9F7CD8B3-4C62-402F-A2F2-4D065D82A1F3}" type="parTrans" cxnId="{B462EA21-11D9-4800-A029-EA4A3D7704C0}">
      <dgm:prSet/>
      <dgm:spPr/>
      <dgm:t>
        <a:bodyPr/>
        <a:lstStyle/>
        <a:p>
          <a:endParaRPr lang="en-GB" noProof="0" dirty="0"/>
        </a:p>
      </dgm:t>
    </dgm:pt>
    <dgm:pt modelId="{306066BF-B50E-42A2-8052-04D7010B6DAC}" type="sibTrans" cxnId="{B462EA21-11D9-4800-A029-EA4A3D7704C0}">
      <dgm:prSet/>
      <dgm:spPr/>
      <dgm:t>
        <a:bodyPr/>
        <a:lstStyle/>
        <a:p>
          <a:endParaRPr lang="en-GB" noProof="0" dirty="0"/>
        </a:p>
      </dgm:t>
    </dgm:pt>
    <dgm:pt modelId="{FD400C91-B360-4C18-9CD8-F79B8884E864}">
      <dgm:prSet phldrT="[Text]"/>
      <dgm:spPr/>
      <dgm:t>
        <a:bodyPr/>
        <a:lstStyle/>
        <a:p>
          <a:r>
            <a:rPr lang="en-GB" noProof="0" dirty="0"/>
            <a:t>Growing</a:t>
          </a:r>
        </a:p>
      </dgm:t>
    </dgm:pt>
    <dgm:pt modelId="{09BE0FA4-4034-4093-8CDF-EB83244E2D64}" type="parTrans" cxnId="{9F6C5917-8842-4D5E-9DF3-6B94BFC742C2}">
      <dgm:prSet/>
      <dgm:spPr/>
      <dgm:t>
        <a:bodyPr/>
        <a:lstStyle/>
        <a:p>
          <a:endParaRPr lang="en-GB" noProof="0" dirty="0"/>
        </a:p>
      </dgm:t>
    </dgm:pt>
    <dgm:pt modelId="{B757201D-4E78-4005-A1EC-149D646D1BCE}" type="sibTrans" cxnId="{9F6C5917-8842-4D5E-9DF3-6B94BFC742C2}">
      <dgm:prSet/>
      <dgm:spPr/>
      <dgm:t>
        <a:bodyPr/>
        <a:lstStyle/>
        <a:p>
          <a:endParaRPr lang="en-GB" noProof="0" dirty="0"/>
        </a:p>
      </dgm:t>
    </dgm:pt>
    <dgm:pt modelId="{3BFC423F-C093-4032-8EAE-67CC94C72228}">
      <dgm:prSet phldrT="[Text]"/>
      <dgm:spPr/>
      <dgm:t>
        <a:bodyPr/>
        <a:lstStyle/>
        <a:p>
          <a:r>
            <a:rPr lang="en-GB" noProof="0" dirty="0"/>
            <a:t>Processing</a:t>
          </a:r>
        </a:p>
      </dgm:t>
    </dgm:pt>
    <dgm:pt modelId="{6A56B747-DD34-4F1A-963C-D07006E56904}" type="parTrans" cxnId="{8F46DF01-6E43-4C6F-9225-6D243D6D0B39}">
      <dgm:prSet/>
      <dgm:spPr/>
      <dgm:t>
        <a:bodyPr/>
        <a:lstStyle/>
        <a:p>
          <a:endParaRPr lang="en-GB" noProof="0" dirty="0"/>
        </a:p>
      </dgm:t>
    </dgm:pt>
    <dgm:pt modelId="{E5B56DF2-F0DD-4299-8D9C-E244D057B273}" type="sibTrans" cxnId="{8F46DF01-6E43-4C6F-9225-6D243D6D0B39}">
      <dgm:prSet/>
      <dgm:spPr/>
      <dgm:t>
        <a:bodyPr/>
        <a:lstStyle/>
        <a:p>
          <a:endParaRPr lang="en-GB" noProof="0" dirty="0"/>
        </a:p>
      </dgm:t>
    </dgm:pt>
    <dgm:pt modelId="{B5B09994-1AF2-4BF2-B26A-D1290A8DAD6F}" type="pres">
      <dgm:prSet presAssocID="{20A2E9D1-6BE0-4B93-8AD3-0F2367BCEF43}" presName="Name0" presStyleCnt="0">
        <dgm:presLayoutVars>
          <dgm:dir/>
          <dgm:animLvl val="lvl"/>
          <dgm:resizeHandles/>
        </dgm:presLayoutVars>
      </dgm:prSet>
      <dgm:spPr/>
    </dgm:pt>
    <dgm:pt modelId="{3780AA5B-8293-4440-9602-EA7E40ED7366}" type="pres">
      <dgm:prSet presAssocID="{68A3852C-C667-4C51-9503-C1DA204B9A7A}" presName="linNode" presStyleCnt="0"/>
      <dgm:spPr/>
    </dgm:pt>
    <dgm:pt modelId="{D2064E03-94CB-494E-9735-C680FD116CF0}" type="pres">
      <dgm:prSet presAssocID="{68A3852C-C667-4C51-9503-C1DA204B9A7A}" presName="parentShp" presStyleLbl="node1" presStyleIdx="0" presStyleCnt="1">
        <dgm:presLayoutVars>
          <dgm:bulletEnabled val="1"/>
        </dgm:presLayoutVars>
      </dgm:prSet>
      <dgm:spPr/>
    </dgm:pt>
    <dgm:pt modelId="{FD1708FB-CC8E-4230-8485-1B7AC0BC624B}" type="pres">
      <dgm:prSet presAssocID="{68A3852C-C667-4C51-9503-C1DA204B9A7A}" presName="childShp" presStyleLbl="bgAccFollowNode1" presStyleIdx="0" presStyleCnt="1">
        <dgm:presLayoutVars>
          <dgm:bulletEnabled val="1"/>
        </dgm:presLayoutVars>
      </dgm:prSet>
      <dgm:spPr/>
    </dgm:pt>
  </dgm:ptLst>
  <dgm:cxnLst>
    <dgm:cxn modelId="{8F46DF01-6E43-4C6F-9225-6D243D6D0B39}" srcId="{68A3852C-C667-4C51-9503-C1DA204B9A7A}" destId="{3BFC423F-C093-4032-8EAE-67CC94C72228}" srcOrd="1" destOrd="0" parTransId="{6A56B747-DD34-4F1A-963C-D07006E56904}" sibTransId="{E5B56DF2-F0DD-4299-8D9C-E244D057B273}"/>
    <dgm:cxn modelId="{9F6C5917-8842-4D5E-9DF3-6B94BFC742C2}" srcId="{68A3852C-C667-4C51-9503-C1DA204B9A7A}" destId="{FD400C91-B360-4C18-9CD8-F79B8884E864}" srcOrd="0" destOrd="0" parTransId="{09BE0FA4-4034-4093-8CDF-EB83244E2D64}" sibTransId="{B757201D-4E78-4005-A1EC-149D646D1BCE}"/>
    <dgm:cxn modelId="{B462EA21-11D9-4800-A029-EA4A3D7704C0}" srcId="{20A2E9D1-6BE0-4B93-8AD3-0F2367BCEF43}" destId="{68A3852C-C667-4C51-9503-C1DA204B9A7A}" srcOrd="0" destOrd="0" parTransId="{9F7CD8B3-4C62-402F-A2F2-4D065D82A1F3}" sibTransId="{306066BF-B50E-42A2-8052-04D7010B6DAC}"/>
    <dgm:cxn modelId="{409EFC24-713D-491B-9B1D-0878176DCD06}" type="presOf" srcId="{3BFC423F-C093-4032-8EAE-67CC94C72228}" destId="{FD1708FB-CC8E-4230-8485-1B7AC0BC624B}" srcOrd="0" destOrd="1" presId="urn:microsoft.com/office/officeart/2005/8/layout/vList6"/>
    <dgm:cxn modelId="{8B57AF3C-8E15-4489-810C-CEA94C1541F7}" type="presOf" srcId="{20A2E9D1-6BE0-4B93-8AD3-0F2367BCEF43}" destId="{B5B09994-1AF2-4BF2-B26A-D1290A8DAD6F}" srcOrd="0" destOrd="0" presId="urn:microsoft.com/office/officeart/2005/8/layout/vList6"/>
    <dgm:cxn modelId="{8876F6BC-EF85-4550-8F6B-9CC548C5B458}" type="presOf" srcId="{FD400C91-B360-4C18-9CD8-F79B8884E864}" destId="{FD1708FB-CC8E-4230-8485-1B7AC0BC624B}" srcOrd="0" destOrd="0" presId="urn:microsoft.com/office/officeart/2005/8/layout/vList6"/>
    <dgm:cxn modelId="{318159D7-593A-4878-A37C-54A650F1CF6E}" type="presOf" srcId="{68A3852C-C667-4C51-9503-C1DA204B9A7A}" destId="{D2064E03-94CB-494E-9735-C680FD116CF0}" srcOrd="0" destOrd="0" presId="urn:microsoft.com/office/officeart/2005/8/layout/vList6"/>
    <dgm:cxn modelId="{EBFAC741-7A9F-4DB7-BA40-CFCAFCB56D4A}" type="presParOf" srcId="{B5B09994-1AF2-4BF2-B26A-D1290A8DAD6F}" destId="{3780AA5B-8293-4440-9602-EA7E40ED7366}" srcOrd="0" destOrd="0" presId="urn:microsoft.com/office/officeart/2005/8/layout/vList6"/>
    <dgm:cxn modelId="{FDFF5018-61D3-439C-BAC2-0E97B21F9E10}" type="presParOf" srcId="{3780AA5B-8293-4440-9602-EA7E40ED7366}" destId="{D2064E03-94CB-494E-9735-C680FD116CF0}" srcOrd="0" destOrd="0" presId="urn:microsoft.com/office/officeart/2005/8/layout/vList6"/>
    <dgm:cxn modelId="{9E19CCF2-C54F-4811-A19B-197869268196}" type="presParOf" srcId="{3780AA5B-8293-4440-9602-EA7E40ED7366}" destId="{FD1708FB-CC8E-4230-8485-1B7AC0BC624B}"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A8E91-1F7B-4A17-A5C1-89860892B234}">
      <dsp:nvSpPr>
        <dsp:cNvPr id="0" name=""/>
        <dsp:cNvSpPr/>
      </dsp:nvSpPr>
      <dsp:spPr>
        <a:xfrm rot="5400000">
          <a:off x="3321293" y="143001"/>
          <a:ext cx="2173779" cy="1891188"/>
        </a:xfrm>
        <a:prstGeom prst="hexagon">
          <a:avLst>
            <a:gd name="adj" fmla="val 25000"/>
            <a:gd name="vf" fmla="val 115470"/>
          </a:avLst>
        </a:prstGeom>
        <a:solidFill>
          <a:srgbClr val="6EA9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tabLst/>
          </a:pPr>
          <a:endParaRPr lang="en-US" sz="1600" b="0" kern="1200" dirty="0">
            <a:latin typeface="Arial" panose="020B0604020202020204" pitchFamily="34" charset="0"/>
            <a:cs typeface="Arial" panose="020B0604020202020204" pitchFamily="34" charset="0"/>
          </a:endParaRPr>
        </a:p>
      </dsp:txBody>
      <dsp:txXfrm rot="-5400000">
        <a:off x="3757298" y="340453"/>
        <a:ext cx="1301768" cy="1496285"/>
      </dsp:txXfrm>
    </dsp:sp>
    <dsp:sp modelId="{8A91884E-B5E8-4026-BB50-45386551D721}">
      <dsp:nvSpPr>
        <dsp:cNvPr id="0" name=""/>
        <dsp:cNvSpPr/>
      </dsp:nvSpPr>
      <dsp:spPr>
        <a:xfrm>
          <a:off x="5411165" y="436462"/>
          <a:ext cx="2425937" cy="1304267"/>
        </a:xfrm>
        <a:prstGeom prst="rect">
          <a:avLst/>
        </a:prstGeom>
        <a:noFill/>
        <a:ln>
          <a:noFill/>
        </a:ln>
        <a:effectLst/>
      </dsp:spPr>
      <dsp:style>
        <a:lnRef idx="0">
          <a:scrgbClr r="0" g="0" b="0"/>
        </a:lnRef>
        <a:fillRef idx="0">
          <a:scrgbClr r="0" g="0" b="0"/>
        </a:fillRef>
        <a:effectRef idx="0">
          <a:scrgbClr r="0" g="0" b="0"/>
        </a:effectRef>
        <a:fontRef idx="minor"/>
      </dsp:style>
    </dsp:sp>
    <dsp:sp modelId="{A335B608-8D32-4CA5-B314-CE21598CBAD4}">
      <dsp:nvSpPr>
        <dsp:cNvPr id="0" name=""/>
        <dsp:cNvSpPr/>
      </dsp:nvSpPr>
      <dsp:spPr>
        <a:xfrm rot="5400000">
          <a:off x="1278810" y="143001"/>
          <a:ext cx="2173779" cy="18911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US" sz="5400" kern="1200">
            <a:latin typeface="Arial" panose="020B0604020202020204" pitchFamily="34" charset="0"/>
            <a:cs typeface="Arial" panose="020B0604020202020204" pitchFamily="34" charset="0"/>
          </a:endParaRPr>
        </a:p>
      </dsp:txBody>
      <dsp:txXfrm rot="-5400000">
        <a:off x="1714815" y="340453"/>
        <a:ext cx="1301768" cy="1496285"/>
      </dsp:txXfrm>
    </dsp:sp>
    <dsp:sp modelId="{9CE6B083-E410-4039-9141-C2CEAE6737E8}">
      <dsp:nvSpPr>
        <dsp:cNvPr id="0" name=""/>
        <dsp:cNvSpPr/>
      </dsp:nvSpPr>
      <dsp:spPr>
        <a:xfrm rot="5400000">
          <a:off x="2296139" y="1988105"/>
          <a:ext cx="2173779" cy="1891188"/>
        </a:xfrm>
        <a:prstGeom prst="hexagon">
          <a:avLst>
            <a:gd name="adj" fmla="val 25000"/>
            <a:gd name="vf" fmla="val 11547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dsp:txBody>
      <dsp:txXfrm rot="-5400000">
        <a:off x="2732144" y="2185557"/>
        <a:ext cx="1301768" cy="1496285"/>
      </dsp:txXfrm>
    </dsp:sp>
    <dsp:sp modelId="{E7B6CFE3-F8B9-4245-96E6-E3958560B847}">
      <dsp:nvSpPr>
        <dsp:cNvPr id="0" name=""/>
        <dsp:cNvSpPr/>
      </dsp:nvSpPr>
      <dsp:spPr>
        <a:xfrm>
          <a:off x="11496" y="2281566"/>
          <a:ext cx="2347681" cy="1304267"/>
        </a:xfrm>
        <a:prstGeom prst="rect">
          <a:avLst/>
        </a:prstGeom>
        <a:noFill/>
        <a:ln>
          <a:noFill/>
        </a:ln>
        <a:effectLst/>
      </dsp:spPr>
      <dsp:style>
        <a:lnRef idx="0">
          <a:scrgbClr r="0" g="0" b="0"/>
        </a:lnRef>
        <a:fillRef idx="0">
          <a:scrgbClr r="0" g="0" b="0"/>
        </a:fillRef>
        <a:effectRef idx="0">
          <a:scrgbClr r="0" g="0" b="0"/>
        </a:effectRef>
        <a:fontRef idx="minor"/>
      </dsp:style>
    </dsp:sp>
    <dsp:sp modelId="{5EAA6136-8387-4818-8C11-D9D029B922DE}">
      <dsp:nvSpPr>
        <dsp:cNvPr id="0" name=""/>
        <dsp:cNvSpPr/>
      </dsp:nvSpPr>
      <dsp:spPr>
        <a:xfrm rot="5400000">
          <a:off x="4338622" y="1988105"/>
          <a:ext cx="2173779" cy="18911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US" sz="5400" kern="1200">
            <a:latin typeface="Arial" panose="020B0604020202020204" pitchFamily="34" charset="0"/>
            <a:cs typeface="Arial" panose="020B0604020202020204" pitchFamily="34" charset="0"/>
          </a:endParaRPr>
        </a:p>
      </dsp:txBody>
      <dsp:txXfrm rot="-5400000">
        <a:off x="4774627" y="2185557"/>
        <a:ext cx="1301768" cy="1496285"/>
      </dsp:txXfrm>
    </dsp:sp>
    <dsp:sp modelId="{D9B6EE9A-2734-4E26-BC2F-B51E70F1774C}">
      <dsp:nvSpPr>
        <dsp:cNvPr id="0" name=""/>
        <dsp:cNvSpPr/>
      </dsp:nvSpPr>
      <dsp:spPr>
        <a:xfrm rot="5400000">
          <a:off x="3321293" y="3833209"/>
          <a:ext cx="2173779" cy="1891188"/>
        </a:xfrm>
        <a:prstGeom prst="hexagon">
          <a:avLst>
            <a:gd name="adj" fmla="val 25000"/>
            <a:gd name="vf" fmla="val 11547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dsp:txBody>
      <dsp:txXfrm rot="-5400000">
        <a:off x="3757298" y="4030661"/>
        <a:ext cx="1301768" cy="1496285"/>
      </dsp:txXfrm>
    </dsp:sp>
    <dsp:sp modelId="{B92D4CFF-13C6-4168-A660-DAC2B8C03708}">
      <dsp:nvSpPr>
        <dsp:cNvPr id="0" name=""/>
        <dsp:cNvSpPr/>
      </dsp:nvSpPr>
      <dsp:spPr>
        <a:xfrm>
          <a:off x="5411165" y="4126670"/>
          <a:ext cx="2425937" cy="1304267"/>
        </a:xfrm>
        <a:prstGeom prst="rect">
          <a:avLst/>
        </a:prstGeom>
        <a:noFill/>
        <a:ln>
          <a:noFill/>
        </a:ln>
        <a:effectLst/>
      </dsp:spPr>
      <dsp:style>
        <a:lnRef idx="0">
          <a:scrgbClr r="0" g="0" b="0"/>
        </a:lnRef>
        <a:fillRef idx="0">
          <a:scrgbClr r="0" g="0" b="0"/>
        </a:fillRef>
        <a:effectRef idx="0">
          <a:scrgbClr r="0" g="0" b="0"/>
        </a:effectRef>
        <a:fontRef idx="minor"/>
      </dsp:style>
    </dsp:sp>
    <dsp:sp modelId="{59866CA8-CA87-4784-9264-36F292AE8EA6}">
      <dsp:nvSpPr>
        <dsp:cNvPr id="0" name=""/>
        <dsp:cNvSpPr/>
      </dsp:nvSpPr>
      <dsp:spPr>
        <a:xfrm rot="5400000">
          <a:off x="1278810" y="3833209"/>
          <a:ext cx="2173779" cy="189118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endParaRPr lang="en-US" sz="5400" kern="1200">
            <a:latin typeface="Arial" panose="020B0604020202020204" pitchFamily="34" charset="0"/>
            <a:cs typeface="Arial" panose="020B0604020202020204" pitchFamily="34" charset="0"/>
          </a:endParaRPr>
        </a:p>
      </dsp:txBody>
      <dsp:txXfrm rot="-5400000">
        <a:off x="1714815" y="4030661"/>
        <a:ext cx="1301768" cy="14962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09D25-F604-4D63-AE66-7D4F4F19E105}">
      <dsp:nvSpPr>
        <dsp:cNvPr id="0" name=""/>
        <dsp:cNvSpPr/>
      </dsp:nvSpPr>
      <dsp:spPr>
        <a:xfrm>
          <a:off x="0" y="398779"/>
          <a:ext cx="5181600" cy="2072640"/>
        </a:xfrm>
        <a:prstGeom prst="leftRightRibb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8D6284-DE99-44DC-82C4-2433238A37D5}">
      <dsp:nvSpPr>
        <dsp:cNvPr id="0" name=""/>
        <dsp:cNvSpPr/>
      </dsp:nvSpPr>
      <dsp:spPr>
        <a:xfrm>
          <a:off x="621792" y="761491"/>
          <a:ext cx="1709928" cy="10155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Arial" panose="020B0604020202020204" pitchFamily="34" charset="0"/>
              <a:cs typeface="Arial" panose="020B0604020202020204" pitchFamily="34" charset="0"/>
            </a:rPr>
            <a:t>LTD. Company</a:t>
          </a:r>
        </a:p>
      </dsp:txBody>
      <dsp:txXfrm>
        <a:off x="621792" y="761491"/>
        <a:ext cx="1709928" cy="1015593"/>
      </dsp:txXfrm>
    </dsp:sp>
    <dsp:sp modelId="{CF39EAC2-19EA-4EC0-B2A5-1EF6C2D3CC2D}">
      <dsp:nvSpPr>
        <dsp:cNvPr id="0" name=""/>
        <dsp:cNvSpPr/>
      </dsp:nvSpPr>
      <dsp:spPr>
        <a:xfrm>
          <a:off x="2590800" y="1093114"/>
          <a:ext cx="2020824" cy="10155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Arial" panose="020B0604020202020204" pitchFamily="34" charset="0"/>
              <a:cs typeface="Arial" panose="020B0604020202020204" pitchFamily="34" charset="0"/>
            </a:rPr>
            <a:t>Cooperative</a:t>
          </a:r>
        </a:p>
      </dsp:txBody>
      <dsp:txXfrm>
        <a:off x="2590800" y="1093114"/>
        <a:ext cx="2020824" cy="10155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BA173-6DF3-4E90-8D3E-3144A80D98DA}">
      <dsp:nvSpPr>
        <dsp:cNvPr id="0" name=""/>
        <dsp:cNvSpPr/>
      </dsp:nvSpPr>
      <dsp:spPr>
        <a:xfrm>
          <a:off x="106623" y="0"/>
          <a:ext cx="5365265" cy="3338360"/>
        </a:xfrm>
        <a:prstGeom prst="ellipse">
          <a:avLst/>
        </a:prstGeom>
        <a:solidFill>
          <a:srgbClr val="7030A0">
            <a:alpha val="76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ts val="200"/>
            </a:spcAft>
            <a:buNone/>
          </a:pPr>
          <a:r>
            <a:rPr lang="en-GB" sz="2400" b="1" kern="1200" noProof="0" dirty="0">
              <a:solidFill>
                <a:schemeClr val="bg1"/>
              </a:solidFill>
              <a:latin typeface="Calibri" panose="020F0502020204030204" pitchFamily="34" charset="0"/>
            </a:rPr>
            <a:t>GRAPE CLUSTER</a:t>
          </a:r>
        </a:p>
        <a:p>
          <a:pPr marL="0" lvl="0" indent="0" algn="l" defTabSz="1066800">
            <a:lnSpc>
              <a:spcPct val="90000"/>
            </a:lnSpc>
            <a:spcBef>
              <a:spcPct val="0"/>
            </a:spcBef>
            <a:spcAft>
              <a:spcPts val="200"/>
            </a:spcAft>
            <a:buNone/>
          </a:pPr>
          <a:r>
            <a:rPr lang="en-GB" sz="1600" b="1" kern="1200" noProof="0" dirty="0">
              <a:latin typeface="Calibri" panose="020F0502020204030204" pitchFamily="34" charset="0"/>
            </a:rPr>
            <a:t>1.  Production</a:t>
          </a:r>
        </a:p>
        <a:p>
          <a:pPr marL="0" lvl="0" indent="0" algn="l" defTabSz="1066800">
            <a:lnSpc>
              <a:spcPct val="90000"/>
            </a:lnSpc>
            <a:spcBef>
              <a:spcPct val="0"/>
            </a:spcBef>
            <a:spcAft>
              <a:spcPts val="200"/>
            </a:spcAft>
            <a:buNone/>
          </a:pPr>
          <a:r>
            <a:rPr lang="en-GB" sz="1400" b="1" kern="1200" noProof="0" dirty="0">
              <a:latin typeface="Calibri" panose="020F0502020204030204" pitchFamily="34" charset="0"/>
            </a:rPr>
            <a:t>(Pruning, soil cultivation, fertilizing	</a:t>
          </a:r>
        </a:p>
        <a:p>
          <a:pPr marL="0" lvl="0" indent="0" algn="l" defTabSz="1066800">
            <a:lnSpc>
              <a:spcPct val="90000"/>
            </a:lnSpc>
            <a:spcBef>
              <a:spcPct val="0"/>
            </a:spcBef>
            <a:spcAft>
              <a:spcPts val="200"/>
            </a:spcAft>
            <a:buNone/>
          </a:pPr>
          <a:r>
            <a:rPr lang="en-GB" sz="1400" b="1" kern="1200" noProof="0" dirty="0">
              <a:latin typeface="Calibri" panose="020F0502020204030204" pitchFamily="34" charset="0"/>
            </a:rPr>
            <a:t>irrigation system, pest, weed </a:t>
          </a:r>
        </a:p>
        <a:p>
          <a:pPr marL="0" lvl="0" indent="0" algn="l" defTabSz="1066800">
            <a:lnSpc>
              <a:spcPct val="90000"/>
            </a:lnSpc>
            <a:spcBef>
              <a:spcPct val="0"/>
            </a:spcBef>
            <a:spcAft>
              <a:spcPts val="200"/>
            </a:spcAft>
            <a:buNone/>
          </a:pPr>
          <a:r>
            <a:rPr lang="en-GB" sz="1400" b="1" kern="1200" noProof="0" dirty="0">
              <a:latin typeface="Calibri" panose="020F0502020204030204" pitchFamily="34" charset="0"/>
            </a:rPr>
            <a:t>and disease control, harvesting)</a:t>
          </a:r>
        </a:p>
        <a:p>
          <a:pPr marL="0" lvl="0" indent="0" algn="l" defTabSz="1066800">
            <a:lnSpc>
              <a:spcPct val="90000"/>
            </a:lnSpc>
            <a:spcBef>
              <a:spcPct val="0"/>
            </a:spcBef>
            <a:spcAft>
              <a:spcPts val="200"/>
            </a:spcAft>
            <a:buNone/>
          </a:pPr>
          <a:r>
            <a:rPr lang="en-GB" sz="1600" b="1" kern="1200" noProof="0" dirty="0">
              <a:latin typeface="Calibri" panose="020F0502020204030204" pitchFamily="34" charset="0"/>
            </a:rPr>
            <a:t>2. Processing	</a:t>
          </a:r>
        </a:p>
        <a:p>
          <a:pPr marL="0" lvl="0" indent="0" algn="l" defTabSz="1066800">
            <a:lnSpc>
              <a:spcPct val="90000"/>
            </a:lnSpc>
            <a:spcBef>
              <a:spcPct val="0"/>
            </a:spcBef>
            <a:spcAft>
              <a:spcPts val="200"/>
            </a:spcAft>
            <a:buNone/>
          </a:pPr>
          <a:r>
            <a:rPr lang="en-GB" sz="1600" b="1" kern="1200" noProof="0" dirty="0">
              <a:latin typeface="Calibri" panose="020F0502020204030204" pitchFamily="34" charset="0"/>
            </a:rPr>
            <a:t>3. Packaging</a:t>
          </a:r>
          <a:endParaRPr lang="en-GB" sz="1600" b="1" kern="1200" baseline="0" noProof="0" dirty="0">
            <a:latin typeface="Calibri" panose="020F0502020204030204" pitchFamily="34" charset="0"/>
          </a:endParaRPr>
        </a:p>
      </dsp:txBody>
      <dsp:txXfrm>
        <a:off x="892348" y="488892"/>
        <a:ext cx="3793815" cy="2360576"/>
      </dsp:txXfrm>
    </dsp:sp>
    <dsp:sp modelId="{5FE04559-590E-4160-B7FD-80CFA8E716FB}">
      <dsp:nvSpPr>
        <dsp:cNvPr id="0" name=""/>
        <dsp:cNvSpPr/>
      </dsp:nvSpPr>
      <dsp:spPr>
        <a:xfrm rot="2210712">
          <a:off x="6484606" y="3405933"/>
          <a:ext cx="90031" cy="998400"/>
        </a:xfrm>
        <a:prstGeom prst="downArrow">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A700618-3314-43A8-8AAA-4B854DA62047}">
      <dsp:nvSpPr>
        <dsp:cNvPr id="0" name=""/>
        <dsp:cNvSpPr/>
      </dsp:nvSpPr>
      <dsp:spPr>
        <a:xfrm>
          <a:off x="3499482" y="32657"/>
          <a:ext cx="5387342" cy="3272272"/>
        </a:xfrm>
        <a:prstGeom prst="ellipse">
          <a:avLst/>
        </a:prstGeom>
        <a:solidFill>
          <a:srgbClr val="00B050">
            <a:alpha val="69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r" defTabSz="1066800">
            <a:lnSpc>
              <a:spcPct val="90000"/>
            </a:lnSpc>
            <a:spcBef>
              <a:spcPct val="0"/>
            </a:spcBef>
            <a:spcAft>
              <a:spcPct val="35000"/>
            </a:spcAft>
            <a:buNone/>
          </a:pPr>
          <a:r>
            <a:rPr lang="en-GB" sz="2400" b="1" kern="1200" noProof="0" dirty="0">
              <a:solidFill>
                <a:schemeClr val="bg1"/>
              </a:solidFill>
              <a:latin typeface="Calibri" panose="020F0502020204030204" pitchFamily="34" charset="0"/>
            </a:rPr>
            <a:t>OLIVE CLUSTER</a:t>
          </a:r>
        </a:p>
        <a:p>
          <a:pPr marL="0" lvl="0" indent="0" algn="r" defTabSz="1066800">
            <a:lnSpc>
              <a:spcPct val="90000"/>
            </a:lnSpc>
            <a:spcBef>
              <a:spcPct val="0"/>
            </a:spcBef>
            <a:spcAft>
              <a:spcPts val="200"/>
            </a:spcAft>
            <a:buNone/>
          </a:pPr>
          <a:r>
            <a:rPr lang="en-GB" sz="1600" b="1" kern="1200" noProof="0" dirty="0">
              <a:latin typeface="Calibri" panose="020F0502020204030204" pitchFamily="34" charset="0"/>
            </a:rPr>
            <a:t>1. Production</a:t>
          </a:r>
        </a:p>
        <a:p>
          <a:pPr marL="0" lvl="0" indent="0" algn="r" defTabSz="1066800">
            <a:lnSpc>
              <a:spcPct val="90000"/>
            </a:lnSpc>
            <a:spcBef>
              <a:spcPct val="0"/>
            </a:spcBef>
            <a:spcAft>
              <a:spcPts val="200"/>
            </a:spcAft>
            <a:buNone/>
          </a:pPr>
          <a:r>
            <a:rPr lang="en-GB" sz="1400" b="1" kern="1200" noProof="0" dirty="0">
              <a:latin typeface="Calibri" panose="020F0502020204030204" pitchFamily="34" charset="0"/>
            </a:rPr>
            <a:t>(Pruning, soil cultivation, </a:t>
          </a:r>
        </a:p>
        <a:p>
          <a:pPr marL="0" lvl="0" indent="0" algn="r" defTabSz="1066800">
            <a:lnSpc>
              <a:spcPct val="90000"/>
            </a:lnSpc>
            <a:spcBef>
              <a:spcPct val="0"/>
            </a:spcBef>
            <a:spcAft>
              <a:spcPts val="200"/>
            </a:spcAft>
            <a:buNone/>
          </a:pPr>
          <a:r>
            <a:rPr lang="en-GB" sz="1400" b="1" kern="1200" noProof="0" dirty="0">
              <a:latin typeface="Calibri" panose="020F0502020204030204" pitchFamily="34" charset="0"/>
            </a:rPr>
            <a:t>fertilizing, irrigation system </a:t>
          </a:r>
        </a:p>
        <a:p>
          <a:pPr marL="0" lvl="0" indent="0" algn="r" defTabSz="1066800">
            <a:lnSpc>
              <a:spcPct val="90000"/>
            </a:lnSpc>
            <a:spcBef>
              <a:spcPct val="0"/>
            </a:spcBef>
            <a:spcAft>
              <a:spcPts val="200"/>
            </a:spcAft>
            <a:buNone/>
          </a:pPr>
          <a:r>
            <a:rPr lang="en-GB" sz="1400" b="1" kern="1200" noProof="0" dirty="0">
              <a:latin typeface="Calibri" panose="020F0502020204030204" pitchFamily="34" charset="0"/>
            </a:rPr>
            <a:t>Pest, weed and disease </a:t>
          </a:r>
        </a:p>
        <a:p>
          <a:pPr marL="0" lvl="0" indent="0" algn="r" defTabSz="1066800">
            <a:lnSpc>
              <a:spcPct val="90000"/>
            </a:lnSpc>
            <a:spcBef>
              <a:spcPct val="0"/>
            </a:spcBef>
            <a:spcAft>
              <a:spcPts val="200"/>
            </a:spcAft>
            <a:buNone/>
          </a:pPr>
          <a:r>
            <a:rPr lang="en-GB" sz="1400" b="1" kern="1200" noProof="0" dirty="0">
              <a:latin typeface="Calibri" panose="020F0502020204030204" pitchFamily="34" charset="0"/>
            </a:rPr>
            <a:t>control, harvesting)</a:t>
          </a:r>
          <a:endParaRPr lang="en-GB" sz="1400" b="1" kern="1200" baseline="0" noProof="0" dirty="0">
            <a:latin typeface="Calibri" panose="020F0502020204030204" pitchFamily="34" charset="0"/>
          </a:endParaRPr>
        </a:p>
      </dsp:txBody>
      <dsp:txXfrm>
        <a:off x="4288440" y="511870"/>
        <a:ext cx="3809426" cy="2313846"/>
      </dsp:txXfrm>
    </dsp:sp>
    <dsp:sp modelId="{8D8F652D-40D3-416F-BA43-3C6819160445}">
      <dsp:nvSpPr>
        <dsp:cNvPr id="0" name=""/>
        <dsp:cNvSpPr/>
      </dsp:nvSpPr>
      <dsp:spPr>
        <a:xfrm rot="5414815">
          <a:off x="7747903" y="2933171"/>
          <a:ext cx="390363" cy="373355"/>
        </a:xfrm>
        <a:prstGeom prst="leftArrow">
          <a:avLst>
            <a:gd name="adj1" fmla="val 60000"/>
            <a:gd name="adj2" fmla="val 50000"/>
          </a:avLst>
        </a:prstGeom>
        <a:solidFill>
          <a:srgbClr val="00B050">
            <a:alpha val="65000"/>
          </a:srgbClr>
        </a:solidFill>
        <a:ln>
          <a:noFill/>
        </a:ln>
        <a:effectLst/>
      </dsp:spPr>
      <dsp:style>
        <a:lnRef idx="0">
          <a:scrgbClr r="0" g="0" b="0"/>
        </a:lnRef>
        <a:fillRef idx="1">
          <a:scrgbClr r="0" g="0" b="0"/>
        </a:fillRef>
        <a:effectRef idx="0">
          <a:scrgbClr r="0" g="0" b="0"/>
        </a:effectRef>
        <a:fontRef idx="minor">
          <a:schemeClr val="lt1"/>
        </a:fontRef>
      </dsp:style>
    </dsp:sp>
    <dsp:sp modelId="{99347722-BB5D-42B3-8162-8E1B322FF540}">
      <dsp:nvSpPr>
        <dsp:cNvPr id="0" name=""/>
        <dsp:cNvSpPr/>
      </dsp:nvSpPr>
      <dsp:spPr>
        <a:xfrm>
          <a:off x="6624123" y="3189558"/>
          <a:ext cx="2262701" cy="1331674"/>
        </a:xfrm>
        <a:prstGeom prst="ellipse">
          <a:avLst/>
        </a:prstGeom>
        <a:solidFill>
          <a:srgbClr val="00B050">
            <a:alpha val="6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b="1" kern="1200" baseline="0" noProof="0" dirty="0">
              <a:solidFill>
                <a:schemeClr val="bg1"/>
              </a:solidFill>
              <a:latin typeface="Calibri" panose="020F0502020204030204" pitchFamily="34" charset="0"/>
            </a:rPr>
            <a:t>OUTSOURCING</a:t>
          </a:r>
          <a:r>
            <a:rPr lang="en-GB" sz="1600" b="1" kern="1200" baseline="0" noProof="0" dirty="0">
              <a:solidFill>
                <a:schemeClr val="bg1"/>
              </a:solidFill>
              <a:latin typeface="Calibri" panose="020F0502020204030204" pitchFamily="34" charset="0"/>
            </a:rPr>
            <a:t>  </a:t>
          </a:r>
        </a:p>
        <a:p>
          <a:pPr marL="0" lvl="0" indent="0" algn="ctr" defTabSz="800100">
            <a:lnSpc>
              <a:spcPct val="90000"/>
            </a:lnSpc>
            <a:spcBef>
              <a:spcPct val="0"/>
            </a:spcBef>
            <a:spcAft>
              <a:spcPct val="35000"/>
            </a:spcAft>
            <a:buNone/>
          </a:pPr>
          <a:r>
            <a:rPr lang="en-GB" sz="1600" b="1" kern="1200" baseline="0" noProof="0" dirty="0">
              <a:latin typeface="Calibri" panose="020F0502020204030204" pitchFamily="34" charset="0"/>
            </a:rPr>
            <a:t>2. Processing</a:t>
          </a:r>
        </a:p>
        <a:p>
          <a:pPr marL="0" lvl="0" indent="0" algn="ctr" defTabSz="800100">
            <a:lnSpc>
              <a:spcPct val="90000"/>
            </a:lnSpc>
            <a:spcBef>
              <a:spcPct val="0"/>
            </a:spcBef>
            <a:spcAft>
              <a:spcPct val="35000"/>
            </a:spcAft>
            <a:buNone/>
          </a:pPr>
          <a:r>
            <a:rPr lang="en-GB" sz="1600" b="1" kern="1200" baseline="0" noProof="0" dirty="0">
              <a:latin typeface="Calibri" panose="020F0502020204030204" pitchFamily="34" charset="0"/>
            </a:rPr>
            <a:t>3. Packaging</a:t>
          </a:r>
        </a:p>
      </dsp:txBody>
      <dsp:txXfrm>
        <a:off x="6955488" y="3384577"/>
        <a:ext cx="1599971" cy="941636"/>
      </dsp:txXfrm>
    </dsp:sp>
    <dsp:sp modelId="{65E67902-FE60-4B4F-BF32-DC3625033615}">
      <dsp:nvSpPr>
        <dsp:cNvPr id="0" name=""/>
        <dsp:cNvSpPr/>
      </dsp:nvSpPr>
      <dsp:spPr>
        <a:xfrm rot="13481076">
          <a:off x="4674123" y="1790598"/>
          <a:ext cx="36733" cy="482082"/>
        </a:xfrm>
        <a:prstGeom prst="lef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CB4BB20-B899-4653-A3EC-962E90983BD8}">
      <dsp:nvSpPr>
        <dsp:cNvPr id="0" name=""/>
        <dsp:cNvSpPr/>
      </dsp:nvSpPr>
      <dsp:spPr>
        <a:xfrm>
          <a:off x="3367854" y="1371601"/>
          <a:ext cx="2941483" cy="3025502"/>
        </a:xfrm>
        <a:prstGeom prst="ellipse">
          <a:avLst/>
        </a:prstGeom>
        <a:solidFill>
          <a:schemeClr val="accent1">
            <a:lumMod val="50000"/>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solidFill>
                <a:schemeClr val="bg1"/>
              </a:solidFill>
              <a:latin typeface="Calibri" panose="020F0502020204030204" pitchFamily="34" charset="0"/>
            </a:rPr>
            <a:t>UMBRELLA CLUSTER</a:t>
          </a:r>
        </a:p>
        <a:p>
          <a:pPr marL="0" lvl="0" indent="0" algn="ctr" defTabSz="1244600">
            <a:lnSpc>
              <a:spcPct val="90000"/>
            </a:lnSpc>
            <a:spcBef>
              <a:spcPct val="0"/>
            </a:spcBef>
            <a:spcAft>
              <a:spcPct val="35000"/>
            </a:spcAft>
            <a:buNone/>
          </a:pPr>
          <a:r>
            <a:rPr lang="en-GB" sz="1600" b="1" kern="1200" noProof="0" dirty="0">
              <a:solidFill>
                <a:schemeClr val="bg1"/>
              </a:solidFill>
              <a:latin typeface="Calibri" panose="020F0502020204030204" pitchFamily="34" charset="0"/>
            </a:rPr>
            <a:t>1. Common Cold storage </a:t>
          </a:r>
        </a:p>
        <a:p>
          <a:pPr marL="0" lvl="0" indent="0" algn="ctr" defTabSz="1244600">
            <a:lnSpc>
              <a:spcPct val="90000"/>
            </a:lnSpc>
            <a:spcBef>
              <a:spcPct val="0"/>
            </a:spcBef>
            <a:spcAft>
              <a:spcPct val="35000"/>
            </a:spcAft>
            <a:buNone/>
          </a:pPr>
          <a:r>
            <a:rPr lang="en-GB" sz="1600" b="1" kern="1200" noProof="0" dirty="0">
              <a:solidFill>
                <a:schemeClr val="bg1"/>
              </a:solidFill>
              <a:latin typeface="Calibri" panose="020F0502020204030204" pitchFamily="34" charset="0"/>
            </a:rPr>
            <a:t>2. Marketing &amp; Branding activities</a:t>
          </a:r>
        </a:p>
        <a:p>
          <a:pPr marL="0" lvl="0" indent="0" algn="ctr" defTabSz="1244600">
            <a:lnSpc>
              <a:spcPct val="90000"/>
            </a:lnSpc>
            <a:spcBef>
              <a:spcPct val="0"/>
            </a:spcBef>
            <a:spcAft>
              <a:spcPct val="35000"/>
            </a:spcAft>
            <a:buNone/>
          </a:pPr>
          <a:r>
            <a:rPr lang="en-GB" sz="1600" b="1" kern="1200" noProof="0" dirty="0">
              <a:solidFill>
                <a:schemeClr val="bg1"/>
              </a:solidFill>
              <a:latin typeface="Calibri" panose="020F0502020204030204" pitchFamily="34" charset="0"/>
            </a:rPr>
            <a:t>3. Sales &amp; Distribution activities</a:t>
          </a:r>
        </a:p>
      </dsp:txBody>
      <dsp:txXfrm>
        <a:off x="3798624" y="1814676"/>
        <a:ext cx="2079943" cy="21393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CEF54-1DBA-40A4-88B0-17F0C92BFAC7}">
      <dsp:nvSpPr>
        <dsp:cNvPr id="0" name=""/>
        <dsp:cNvSpPr/>
      </dsp:nvSpPr>
      <dsp:spPr>
        <a:xfrm rot="10800000">
          <a:off x="1245156" y="1864"/>
          <a:ext cx="5361541" cy="1164096"/>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334" tIns="137160" rIns="256032" bIns="137160" numCol="1" spcCol="1270" anchor="ctr" anchorCtr="0">
          <a:noAutofit/>
        </a:bodyPr>
        <a:lstStyle/>
        <a:p>
          <a:pPr marL="0" lvl="0" indent="0" algn="l" defTabSz="1600200">
            <a:lnSpc>
              <a:spcPct val="90000"/>
            </a:lnSpc>
            <a:spcBef>
              <a:spcPct val="0"/>
            </a:spcBef>
            <a:spcAft>
              <a:spcPct val="35000"/>
            </a:spcAft>
            <a:buNone/>
          </a:pPr>
          <a:r>
            <a:rPr lang="tr-TR" sz="3600" b="1" i="1" kern="1200" noProof="0" dirty="0"/>
            <a:t>Burun</a:t>
          </a:r>
          <a:r>
            <a:rPr lang="en-GB" sz="3600" b="1" kern="1200" noProof="0" dirty="0"/>
            <a:t> oil </a:t>
          </a:r>
        </a:p>
        <a:p>
          <a:pPr marL="0" lvl="0" indent="0" algn="l" defTabSz="1600200">
            <a:lnSpc>
              <a:spcPct val="90000"/>
            </a:lnSpc>
            <a:spcBef>
              <a:spcPct val="0"/>
            </a:spcBef>
            <a:spcAft>
              <a:spcPct val="35000"/>
            </a:spcAft>
            <a:buNone/>
          </a:pPr>
          <a:r>
            <a:rPr lang="en-GB" sz="1800" b="0" kern="1200" noProof="0" dirty="0"/>
            <a:t>(English 'flower of the oil',  French 'fleur </a:t>
          </a:r>
          <a:r>
            <a:rPr lang="fr-BE" sz="1800" b="0" kern="1200" noProof="0" dirty="0"/>
            <a:t>d'huile</a:t>
          </a:r>
          <a:r>
            <a:rPr lang="en-GB" sz="1800" b="0" kern="1200" noProof="0" dirty="0"/>
            <a:t>')</a:t>
          </a:r>
          <a:endParaRPr lang="en-GB" sz="2400" b="1" kern="1200" noProof="0" dirty="0"/>
        </a:p>
      </dsp:txBody>
      <dsp:txXfrm rot="10800000">
        <a:off x="1536180" y="1864"/>
        <a:ext cx="5070517" cy="1164096"/>
      </dsp:txXfrm>
    </dsp:sp>
    <dsp:sp modelId="{873D66FD-CD03-4290-951E-3F4990CC86E4}">
      <dsp:nvSpPr>
        <dsp:cNvPr id="0" name=""/>
        <dsp:cNvSpPr/>
      </dsp:nvSpPr>
      <dsp:spPr>
        <a:xfrm>
          <a:off x="860902" y="1864"/>
          <a:ext cx="1164096" cy="116409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8AD60-F637-4D10-9E36-7F7DFC51D552}">
      <dsp:nvSpPr>
        <dsp:cNvPr id="0" name=""/>
        <dsp:cNvSpPr/>
      </dsp:nvSpPr>
      <dsp:spPr>
        <a:xfrm rot="10800000">
          <a:off x="1359459" y="1513451"/>
          <a:ext cx="5209136" cy="1164096"/>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334" tIns="137160" rIns="256032" bIns="137160" numCol="1" spcCol="1270" anchor="ctr" anchorCtr="0">
          <a:noAutofit/>
        </a:bodyPr>
        <a:lstStyle/>
        <a:p>
          <a:pPr marL="0" lvl="0" indent="0" algn="l" defTabSz="1600200">
            <a:lnSpc>
              <a:spcPct val="90000"/>
            </a:lnSpc>
            <a:spcBef>
              <a:spcPct val="0"/>
            </a:spcBef>
            <a:spcAft>
              <a:spcPct val="35000"/>
            </a:spcAft>
            <a:buNone/>
          </a:pPr>
          <a:r>
            <a:rPr lang="en-GB" sz="3600" b="1" kern="1200" noProof="0" dirty="0"/>
            <a:t>Olive Oil</a:t>
          </a:r>
        </a:p>
        <a:p>
          <a:pPr marL="0" lvl="0" indent="0" algn="l" defTabSz="1600200">
            <a:lnSpc>
              <a:spcPct val="90000"/>
            </a:lnSpc>
            <a:spcBef>
              <a:spcPct val="0"/>
            </a:spcBef>
            <a:spcAft>
              <a:spcPct val="35000"/>
            </a:spcAft>
            <a:buNone/>
          </a:pPr>
          <a:r>
            <a:rPr lang="en-GB" sz="2000" b="0" kern="1200" noProof="0" dirty="0"/>
            <a:t>Cold pressed extra virgin olive oil</a:t>
          </a:r>
          <a:endParaRPr lang="en-GB" sz="2000" kern="1200" noProof="0" dirty="0"/>
        </a:p>
      </dsp:txBody>
      <dsp:txXfrm rot="10800000">
        <a:off x="1650483" y="1513451"/>
        <a:ext cx="4918112" cy="1164096"/>
      </dsp:txXfrm>
    </dsp:sp>
    <dsp:sp modelId="{C7E1E8BF-ED1D-404E-B5ED-5C15C5A975F7}">
      <dsp:nvSpPr>
        <dsp:cNvPr id="0" name=""/>
        <dsp:cNvSpPr/>
      </dsp:nvSpPr>
      <dsp:spPr>
        <a:xfrm>
          <a:off x="899003" y="1513451"/>
          <a:ext cx="1164096" cy="116409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C05E6-F970-41A0-9334-45E0E7B6D12B}">
      <dsp:nvSpPr>
        <dsp:cNvPr id="0" name=""/>
        <dsp:cNvSpPr/>
      </dsp:nvSpPr>
      <dsp:spPr>
        <a:xfrm rot="10800000">
          <a:off x="1359459" y="3025039"/>
          <a:ext cx="5209136" cy="1164096"/>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334" tIns="137160" rIns="256032" bIns="137160" numCol="1" spcCol="1270" anchor="ctr" anchorCtr="0">
          <a:noAutofit/>
        </a:bodyPr>
        <a:lstStyle/>
        <a:p>
          <a:pPr marL="0" lvl="0" indent="0" algn="l" defTabSz="1600200">
            <a:lnSpc>
              <a:spcPct val="90000"/>
            </a:lnSpc>
            <a:spcBef>
              <a:spcPct val="0"/>
            </a:spcBef>
            <a:spcAft>
              <a:spcPct val="35000"/>
            </a:spcAft>
            <a:buNone/>
          </a:pPr>
          <a:r>
            <a:rPr lang="en-GB" sz="3600" b="1" kern="1200" noProof="0" dirty="0"/>
            <a:t>Table Olives</a:t>
          </a:r>
        </a:p>
      </dsp:txBody>
      <dsp:txXfrm rot="10800000">
        <a:off x="1650483" y="3025039"/>
        <a:ext cx="4918112" cy="1164096"/>
      </dsp:txXfrm>
    </dsp:sp>
    <dsp:sp modelId="{D1D96947-B0A3-4682-937B-E36A4442539C}">
      <dsp:nvSpPr>
        <dsp:cNvPr id="0" name=""/>
        <dsp:cNvSpPr/>
      </dsp:nvSpPr>
      <dsp:spPr>
        <a:xfrm>
          <a:off x="899003" y="3025039"/>
          <a:ext cx="1164096" cy="116409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CEF54-1DBA-40A4-88B0-17F0C92BFAC7}">
      <dsp:nvSpPr>
        <dsp:cNvPr id="0" name=""/>
        <dsp:cNvSpPr/>
      </dsp:nvSpPr>
      <dsp:spPr>
        <a:xfrm rot="10800000">
          <a:off x="1426456" y="1590"/>
          <a:ext cx="5326543" cy="81142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818" tIns="137160" rIns="256032" bIns="137160" numCol="1" spcCol="1270" anchor="ctr" anchorCtr="0">
          <a:noAutofit/>
        </a:bodyPr>
        <a:lstStyle/>
        <a:p>
          <a:pPr marL="0" lvl="0" indent="0" algn="l" defTabSz="1600200">
            <a:lnSpc>
              <a:spcPct val="90000"/>
            </a:lnSpc>
            <a:spcBef>
              <a:spcPct val="0"/>
            </a:spcBef>
            <a:spcAft>
              <a:spcPct val="35000"/>
            </a:spcAft>
            <a:buNone/>
          </a:pPr>
          <a:r>
            <a:rPr lang="en-GB" sz="3600" b="1" i="0" kern="1200" noProof="0" dirty="0"/>
            <a:t>Vine</a:t>
          </a:r>
          <a:r>
            <a:rPr lang="en-GB" sz="3600" b="1" i="1" kern="1200" noProof="0" dirty="0"/>
            <a:t> </a:t>
          </a:r>
          <a:r>
            <a:rPr lang="en-GB" sz="3600" b="1" i="0" kern="1200" noProof="0" dirty="0"/>
            <a:t>Leaves</a:t>
          </a:r>
        </a:p>
      </dsp:txBody>
      <dsp:txXfrm rot="10800000">
        <a:off x="1629313" y="1590"/>
        <a:ext cx="5123686" cy="811429"/>
      </dsp:txXfrm>
    </dsp:sp>
    <dsp:sp modelId="{873D66FD-CD03-4290-951E-3F4990CC86E4}">
      <dsp:nvSpPr>
        <dsp:cNvPr id="0" name=""/>
        <dsp:cNvSpPr/>
      </dsp:nvSpPr>
      <dsp:spPr>
        <a:xfrm>
          <a:off x="1008681" y="1590"/>
          <a:ext cx="811429" cy="8114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8AD60-F637-4D10-9E36-7F7DFC51D552}">
      <dsp:nvSpPr>
        <dsp:cNvPr id="0" name=""/>
        <dsp:cNvSpPr/>
      </dsp:nvSpPr>
      <dsp:spPr>
        <a:xfrm rot="10800000">
          <a:off x="1426456" y="1055237"/>
          <a:ext cx="5326543" cy="81142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818" tIns="137160" rIns="256032" bIns="137160" numCol="1" spcCol="1270" anchor="ctr" anchorCtr="0">
          <a:noAutofit/>
        </a:bodyPr>
        <a:lstStyle/>
        <a:p>
          <a:pPr marL="0" lvl="0" indent="0" algn="l" defTabSz="1600200">
            <a:lnSpc>
              <a:spcPct val="90000"/>
            </a:lnSpc>
            <a:spcBef>
              <a:spcPct val="0"/>
            </a:spcBef>
            <a:spcAft>
              <a:spcPct val="35000"/>
            </a:spcAft>
            <a:buNone/>
          </a:pPr>
          <a:r>
            <a:rPr lang="en-GB" sz="3600" b="1" kern="1200" noProof="0" dirty="0"/>
            <a:t>Zivania</a:t>
          </a:r>
        </a:p>
      </dsp:txBody>
      <dsp:txXfrm rot="10800000">
        <a:off x="1629313" y="1055237"/>
        <a:ext cx="5123686" cy="811429"/>
      </dsp:txXfrm>
    </dsp:sp>
    <dsp:sp modelId="{C7E1E8BF-ED1D-404E-B5ED-5C15C5A975F7}">
      <dsp:nvSpPr>
        <dsp:cNvPr id="0" name=""/>
        <dsp:cNvSpPr/>
      </dsp:nvSpPr>
      <dsp:spPr>
        <a:xfrm>
          <a:off x="1008681" y="1055237"/>
          <a:ext cx="811429" cy="8114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C05E6-F970-41A0-9334-45E0E7B6D12B}">
      <dsp:nvSpPr>
        <dsp:cNvPr id="0" name=""/>
        <dsp:cNvSpPr/>
      </dsp:nvSpPr>
      <dsp:spPr>
        <a:xfrm rot="10800000">
          <a:off x="1426456" y="2108885"/>
          <a:ext cx="5326543" cy="81142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818" tIns="137160" rIns="256032" bIns="137160" numCol="1" spcCol="1270" anchor="ctr" anchorCtr="0">
          <a:noAutofit/>
        </a:bodyPr>
        <a:lstStyle/>
        <a:p>
          <a:pPr marL="0" lvl="0" indent="0" algn="l" defTabSz="1600200">
            <a:lnSpc>
              <a:spcPct val="90000"/>
            </a:lnSpc>
            <a:spcBef>
              <a:spcPct val="0"/>
            </a:spcBef>
            <a:spcAft>
              <a:spcPct val="35000"/>
            </a:spcAft>
            <a:buNone/>
          </a:pPr>
          <a:r>
            <a:rPr lang="en-GB" sz="3600" b="1" i="0" kern="1200" noProof="0" dirty="0"/>
            <a:t>Sucuk</a:t>
          </a:r>
        </a:p>
      </dsp:txBody>
      <dsp:txXfrm rot="10800000">
        <a:off x="1629313" y="2108885"/>
        <a:ext cx="5123686" cy="811429"/>
      </dsp:txXfrm>
    </dsp:sp>
    <dsp:sp modelId="{D1D96947-B0A3-4682-937B-E36A4442539C}">
      <dsp:nvSpPr>
        <dsp:cNvPr id="0" name=""/>
        <dsp:cNvSpPr/>
      </dsp:nvSpPr>
      <dsp:spPr>
        <a:xfrm>
          <a:off x="1008681" y="2108885"/>
          <a:ext cx="811429" cy="81142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999CC-2E82-46EB-9CEC-979F6FF3D6C1}">
      <dsp:nvSpPr>
        <dsp:cNvPr id="0" name=""/>
        <dsp:cNvSpPr/>
      </dsp:nvSpPr>
      <dsp:spPr>
        <a:xfrm rot="10800000">
          <a:off x="1426456" y="3162532"/>
          <a:ext cx="5326543" cy="81142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818" tIns="148590" rIns="277368" bIns="148590" numCol="1" spcCol="1270" anchor="ctr" anchorCtr="0">
          <a:noAutofit/>
        </a:bodyPr>
        <a:lstStyle/>
        <a:p>
          <a:pPr marL="0" lvl="0" indent="0" algn="l" defTabSz="1733550">
            <a:lnSpc>
              <a:spcPct val="90000"/>
            </a:lnSpc>
            <a:spcBef>
              <a:spcPct val="0"/>
            </a:spcBef>
            <a:spcAft>
              <a:spcPct val="35000"/>
            </a:spcAft>
            <a:buNone/>
          </a:pPr>
          <a:r>
            <a:rPr lang="en-GB" sz="3900" b="1" i="0" kern="1200" noProof="0" dirty="0" err="1"/>
            <a:t>Köfter</a:t>
          </a:r>
          <a:endParaRPr lang="en-GB" sz="3900" b="1" i="0" kern="1200" noProof="0" dirty="0"/>
        </a:p>
      </dsp:txBody>
      <dsp:txXfrm rot="10800000">
        <a:off x="1629313" y="3162532"/>
        <a:ext cx="5123686" cy="811429"/>
      </dsp:txXfrm>
    </dsp:sp>
    <dsp:sp modelId="{E59CEB8E-920B-4D6A-81C3-B4D8AA1951F4}">
      <dsp:nvSpPr>
        <dsp:cNvPr id="0" name=""/>
        <dsp:cNvSpPr/>
      </dsp:nvSpPr>
      <dsp:spPr>
        <a:xfrm>
          <a:off x="1008681" y="3162532"/>
          <a:ext cx="811429" cy="81142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F4233-6F6C-40A1-96AD-04AAE8BA6944}">
      <dsp:nvSpPr>
        <dsp:cNvPr id="0" name=""/>
        <dsp:cNvSpPr/>
      </dsp:nvSpPr>
      <dsp:spPr>
        <a:xfrm rot="10800000">
          <a:off x="1426456" y="4216179"/>
          <a:ext cx="5326543" cy="811429"/>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818" tIns="148590" rIns="277368" bIns="148590" numCol="1" spcCol="1270" anchor="ctr" anchorCtr="0">
          <a:noAutofit/>
        </a:bodyPr>
        <a:lstStyle/>
        <a:p>
          <a:pPr marL="0" lvl="0" indent="0" algn="l" defTabSz="1733550">
            <a:lnSpc>
              <a:spcPct val="90000"/>
            </a:lnSpc>
            <a:spcBef>
              <a:spcPct val="0"/>
            </a:spcBef>
            <a:spcAft>
              <a:spcPct val="35000"/>
            </a:spcAft>
            <a:buNone/>
          </a:pPr>
          <a:r>
            <a:rPr lang="en-GB" sz="3900" b="1" kern="1200" noProof="0" dirty="0"/>
            <a:t>Fresh</a:t>
          </a:r>
          <a:r>
            <a:rPr lang="en-GB" sz="3900" kern="1200" noProof="0" dirty="0"/>
            <a:t> </a:t>
          </a:r>
          <a:r>
            <a:rPr lang="en-GB" sz="3900" b="1" kern="1200" noProof="0" dirty="0"/>
            <a:t>Grapes</a:t>
          </a:r>
        </a:p>
      </dsp:txBody>
      <dsp:txXfrm rot="10800000">
        <a:off x="1629313" y="4216179"/>
        <a:ext cx="5123686" cy="811429"/>
      </dsp:txXfrm>
    </dsp:sp>
    <dsp:sp modelId="{F0812361-870E-4175-A2B1-8ED4C7B7F67C}">
      <dsp:nvSpPr>
        <dsp:cNvPr id="0" name=""/>
        <dsp:cNvSpPr/>
      </dsp:nvSpPr>
      <dsp:spPr>
        <a:xfrm>
          <a:off x="1008681" y="4216179"/>
          <a:ext cx="811429" cy="811429"/>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FA68C-3637-4516-A28B-66CF8CE50726}">
      <dsp:nvSpPr>
        <dsp:cNvPr id="0" name=""/>
        <dsp:cNvSpPr/>
      </dsp:nvSpPr>
      <dsp:spPr>
        <a:xfrm>
          <a:off x="0" y="2061519"/>
          <a:ext cx="1099569" cy="98511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Clusters’ Productivity</a:t>
          </a:r>
          <a:endParaRPr lang="tr-TR" sz="1400" kern="1200" dirty="0">
            <a:latin typeface="Arial" panose="020B0604020202020204" pitchFamily="34" charset="0"/>
            <a:cs typeface="Arial" panose="020B0604020202020204" pitchFamily="34" charset="0"/>
          </a:endParaRPr>
        </a:p>
      </dsp:txBody>
      <dsp:txXfrm>
        <a:off x="28853" y="2090372"/>
        <a:ext cx="1041863" cy="927404"/>
      </dsp:txXfrm>
    </dsp:sp>
    <dsp:sp modelId="{432E412A-1237-4A0E-8B18-A0D046A52773}">
      <dsp:nvSpPr>
        <dsp:cNvPr id="0" name=""/>
        <dsp:cNvSpPr/>
      </dsp:nvSpPr>
      <dsp:spPr>
        <a:xfrm rot="17395623">
          <a:off x="441006" y="1606307"/>
          <a:ext cx="1998140" cy="17028"/>
        </a:xfrm>
        <a:custGeom>
          <a:avLst/>
          <a:gdLst/>
          <a:ahLst/>
          <a:cxnLst/>
          <a:rect l="0" t="0" r="0" b="0"/>
          <a:pathLst>
            <a:path>
              <a:moveTo>
                <a:pt x="0" y="8514"/>
              </a:moveTo>
              <a:lnTo>
                <a:pt x="1998140" y="851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latin typeface="Arial" panose="020B0604020202020204" pitchFamily="34" charset="0"/>
            <a:cs typeface="Arial" panose="020B0604020202020204" pitchFamily="34" charset="0"/>
          </a:endParaRPr>
        </a:p>
      </dsp:txBody>
      <dsp:txXfrm>
        <a:off x="1390122" y="1564868"/>
        <a:ext cx="99907" cy="99907"/>
      </dsp:txXfrm>
    </dsp:sp>
    <dsp:sp modelId="{19A842B0-89FC-4AE1-8DB4-FAB68C237D70}">
      <dsp:nvSpPr>
        <dsp:cNvPr id="0" name=""/>
        <dsp:cNvSpPr/>
      </dsp:nvSpPr>
      <dsp:spPr>
        <a:xfrm>
          <a:off x="1780582" y="299728"/>
          <a:ext cx="1710199" cy="751680"/>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Enchasing co-operation between producers</a:t>
          </a:r>
          <a:endParaRPr lang="tr-TR" sz="1400" b="0" kern="1200" dirty="0">
            <a:latin typeface="Arial" panose="020B0604020202020204" pitchFamily="34" charset="0"/>
            <a:cs typeface="Arial" panose="020B0604020202020204" pitchFamily="34" charset="0"/>
          </a:endParaRPr>
        </a:p>
      </dsp:txBody>
      <dsp:txXfrm>
        <a:off x="1802598" y="321744"/>
        <a:ext cx="1666167" cy="707648"/>
      </dsp:txXfrm>
    </dsp:sp>
    <dsp:sp modelId="{CF6F564D-74C1-4728-8601-FA542CD80BFA}">
      <dsp:nvSpPr>
        <dsp:cNvPr id="0" name=""/>
        <dsp:cNvSpPr/>
      </dsp:nvSpPr>
      <dsp:spPr>
        <a:xfrm rot="20388171">
          <a:off x="3451496" y="446474"/>
          <a:ext cx="1277791" cy="17028"/>
        </a:xfrm>
        <a:custGeom>
          <a:avLst/>
          <a:gdLst/>
          <a:ahLst/>
          <a:cxnLst/>
          <a:rect l="0" t="0" r="0" b="0"/>
          <a:pathLst>
            <a:path>
              <a:moveTo>
                <a:pt x="0" y="8514"/>
              </a:moveTo>
              <a:lnTo>
                <a:pt x="1277791" y="851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4058447" y="423044"/>
        <a:ext cx="63889" cy="63889"/>
      </dsp:txXfrm>
    </dsp:sp>
    <dsp:sp modelId="{7625E560-8DED-4E0A-97D3-2FDDCED28E55}">
      <dsp:nvSpPr>
        <dsp:cNvPr id="0" name=""/>
        <dsp:cNvSpPr/>
      </dsp:nvSpPr>
      <dsp:spPr>
        <a:xfrm>
          <a:off x="4690002" y="121"/>
          <a:ext cx="2701397" cy="468576"/>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To set up a system of purchases for input materials and services</a:t>
          </a:r>
          <a:endParaRPr lang="tr-TR" sz="1400" kern="1200" dirty="0">
            <a:latin typeface="Arial" panose="020B0604020202020204" pitchFamily="34" charset="0"/>
            <a:cs typeface="Arial" panose="020B0604020202020204" pitchFamily="34" charset="0"/>
          </a:endParaRPr>
        </a:p>
      </dsp:txBody>
      <dsp:txXfrm>
        <a:off x="4703726" y="13845"/>
        <a:ext cx="2673949" cy="441128"/>
      </dsp:txXfrm>
    </dsp:sp>
    <dsp:sp modelId="{C9CA44EC-2627-4536-A578-B68CF5BD60B2}">
      <dsp:nvSpPr>
        <dsp:cNvPr id="0" name=""/>
        <dsp:cNvSpPr/>
      </dsp:nvSpPr>
      <dsp:spPr>
        <a:xfrm rot="279463">
          <a:off x="3488795" y="715905"/>
          <a:ext cx="1203193" cy="17028"/>
        </a:xfrm>
        <a:custGeom>
          <a:avLst/>
          <a:gdLst/>
          <a:ahLst/>
          <a:cxnLst/>
          <a:rect l="0" t="0" r="0" b="0"/>
          <a:pathLst>
            <a:path>
              <a:moveTo>
                <a:pt x="0" y="8514"/>
              </a:moveTo>
              <a:lnTo>
                <a:pt x="1203193" y="851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4060312" y="694340"/>
        <a:ext cx="60159" cy="60159"/>
      </dsp:txXfrm>
    </dsp:sp>
    <dsp:sp modelId="{27E4E1E9-1D12-4C37-9D0A-B9E92AC3037B}">
      <dsp:nvSpPr>
        <dsp:cNvPr id="0" name=""/>
        <dsp:cNvSpPr/>
      </dsp:nvSpPr>
      <dsp:spPr>
        <a:xfrm>
          <a:off x="4690002" y="538983"/>
          <a:ext cx="2701397" cy="468576"/>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To decrease the cost of input materials and services</a:t>
          </a:r>
          <a:endParaRPr lang="tr-TR" sz="1400" kern="1200" dirty="0">
            <a:latin typeface="Arial" panose="020B0604020202020204" pitchFamily="34" charset="0"/>
            <a:cs typeface="Arial" panose="020B0604020202020204" pitchFamily="34" charset="0"/>
          </a:endParaRPr>
        </a:p>
      </dsp:txBody>
      <dsp:txXfrm>
        <a:off x="4703726" y="552707"/>
        <a:ext cx="2673949" cy="441128"/>
      </dsp:txXfrm>
    </dsp:sp>
    <dsp:sp modelId="{DBA1710F-6088-4DBE-8DD9-0ACF2BD2F246}">
      <dsp:nvSpPr>
        <dsp:cNvPr id="0" name=""/>
        <dsp:cNvSpPr/>
      </dsp:nvSpPr>
      <dsp:spPr>
        <a:xfrm rot="19322244">
          <a:off x="1008187" y="2279885"/>
          <a:ext cx="863777" cy="17028"/>
        </a:xfrm>
        <a:custGeom>
          <a:avLst/>
          <a:gdLst/>
          <a:ahLst/>
          <a:cxnLst/>
          <a:rect l="0" t="0" r="0" b="0"/>
          <a:pathLst>
            <a:path>
              <a:moveTo>
                <a:pt x="0" y="8514"/>
              </a:moveTo>
              <a:lnTo>
                <a:pt x="863777" y="851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1418481" y="2266805"/>
        <a:ext cx="43188" cy="43188"/>
      </dsp:txXfrm>
    </dsp:sp>
    <dsp:sp modelId="{DF19F37E-843F-4DA7-94FE-007CDF8BB935}">
      <dsp:nvSpPr>
        <dsp:cNvPr id="0" name=""/>
        <dsp:cNvSpPr/>
      </dsp:nvSpPr>
      <dsp:spPr>
        <a:xfrm>
          <a:off x="1780582" y="1646884"/>
          <a:ext cx="1710199" cy="751680"/>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Supporting GLOBALGAP certification process</a:t>
          </a:r>
          <a:endParaRPr lang="tr-TR" sz="1400" b="0" kern="1200" dirty="0">
            <a:latin typeface="Arial" panose="020B0604020202020204" pitchFamily="34" charset="0"/>
            <a:cs typeface="Arial" panose="020B0604020202020204" pitchFamily="34" charset="0"/>
          </a:endParaRPr>
        </a:p>
      </dsp:txBody>
      <dsp:txXfrm>
        <a:off x="1802598" y="1668900"/>
        <a:ext cx="1666167" cy="707648"/>
      </dsp:txXfrm>
    </dsp:sp>
    <dsp:sp modelId="{3840D3FD-4AE1-4EF1-AC21-ACBBBA8A5CDF}">
      <dsp:nvSpPr>
        <dsp:cNvPr id="0" name=""/>
        <dsp:cNvSpPr/>
      </dsp:nvSpPr>
      <dsp:spPr>
        <a:xfrm rot="19761084">
          <a:off x="3393422" y="1658915"/>
          <a:ext cx="1393940" cy="17028"/>
        </a:xfrm>
        <a:custGeom>
          <a:avLst/>
          <a:gdLst/>
          <a:ahLst/>
          <a:cxnLst/>
          <a:rect l="0" t="0" r="0" b="0"/>
          <a:pathLst>
            <a:path>
              <a:moveTo>
                <a:pt x="0" y="8514"/>
              </a:moveTo>
              <a:lnTo>
                <a:pt x="1393940" y="851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4055544" y="1632581"/>
        <a:ext cx="69697" cy="69697"/>
      </dsp:txXfrm>
    </dsp:sp>
    <dsp:sp modelId="{180666EB-04A8-4757-8B45-86F55D182BCB}">
      <dsp:nvSpPr>
        <dsp:cNvPr id="0" name=""/>
        <dsp:cNvSpPr/>
      </dsp:nvSpPr>
      <dsp:spPr>
        <a:xfrm>
          <a:off x="4690002" y="1077846"/>
          <a:ext cx="2701397" cy="468576"/>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To obtain GLOBALGAP certification for producers</a:t>
          </a:r>
          <a:endParaRPr lang="tr-TR" sz="1400" kern="1200" dirty="0">
            <a:latin typeface="Arial" panose="020B0604020202020204" pitchFamily="34" charset="0"/>
            <a:cs typeface="Arial" panose="020B0604020202020204" pitchFamily="34" charset="0"/>
          </a:endParaRPr>
        </a:p>
      </dsp:txBody>
      <dsp:txXfrm>
        <a:off x="4703726" y="1091570"/>
        <a:ext cx="2673949" cy="441128"/>
      </dsp:txXfrm>
    </dsp:sp>
    <dsp:sp modelId="{255A98E2-F4AC-4A04-8CF0-A8B32991037C}">
      <dsp:nvSpPr>
        <dsp:cNvPr id="0" name=""/>
        <dsp:cNvSpPr/>
      </dsp:nvSpPr>
      <dsp:spPr>
        <a:xfrm rot="21111039">
          <a:off x="3484665" y="1928346"/>
          <a:ext cx="1211453" cy="17028"/>
        </a:xfrm>
        <a:custGeom>
          <a:avLst/>
          <a:gdLst/>
          <a:ahLst/>
          <a:cxnLst/>
          <a:rect l="0" t="0" r="0" b="0"/>
          <a:pathLst>
            <a:path>
              <a:moveTo>
                <a:pt x="0" y="8514"/>
              </a:moveTo>
              <a:lnTo>
                <a:pt x="1211453" y="851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4060106" y="1906574"/>
        <a:ext cx="60572" cy="60572"/>
      </dsp:txXfrm>
    </dsp:sp>
    <dsp:sp modelId="{4957EBAC-3DAD-4BA0-9B77-6BAF1C2B27AC}">
      <dsp:nvSpPr>
        <dsp:cNvPr id="0" name=""/>
        <dsp:cNvSpPr/>
      </dsp:nvSpPr>
      <dsp:spPr>
        <a:xfrm>
          <a:off x="4690002" y="1616708"/>
          <a:ext cx="2701397" cy="468576"/>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To decrease the cost of the GLOBALGAP certification</a:t>
          </a:r>
          <a:endParaRPr lang="tr-TR" sz="1400" kern="1200" dirty="0">
            <a:latin typeface="Arial" panose="020B0604020202020204" pitchFamily="34" charset="0"/>
            <a:cs typeface="Arial" panose="020B0604020202020204" pitchFamily="34" charset="0"/>
          </a:endParaRPr>
        </a:p>
      </dsp:txBody>
      <dsp:txXfrm>
        <a:off x="4703726" y="1630432"/>
        <a:ext cx="2673949" cy="441128"/>
      </dsp:txXfrm>
    </dsp:sp>
    <dsp:sp modelId="{40AFF6D8-6D19-4E3C-B8AF-EA0D046823D6}">
      <dsp:nvSpPr>
        <dsp:cNvPr id="0" name=""/>
        <dsp:cNvSpPr/>
      </dsp:nvSpPr>
      <dsp:spPr>
        <a:xfrm rot="1021299">
          <a:off x="3463312" y="2197777"/>
          <a:ext cx="1254159" cy="17028"/>
        </a:xfrm>
        <a:custGeom>
          <a:avLst/>
          <a:gdLst/>
          <a:ahLst/>
          <a:cxnLst/>
          <a:rect l="0" t="0" r="0" b="0"/>
          <a:pathLst>
            <a:path>
              <a:moveTo>
                <a:pt x="0" y="8514"/>
              </a:moveTo>
              <a:lnTo>
                <a:pt x="1254159" y="851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4059038" y="2174938"/>
        <a:ext cx="62707" cy="62707"/>
      </dsp:txXfrm>
    </dsp:sp>
    <dsp:sp modelId="{33A64FE1-3286-4B8E-B782-73514172435B}">
      <dsp:nvSpPr>
        <dsp:cNvPr id="0" name=""/>
        <dsp:cNvSpPr/>
      </dsp:nvSpPr>
      <dsp:spPr>
        <a:xfrm>
          <a:off x="4690002" y="2155571"/>
          <a:ext cx="2701397" cy="468576"/>
        </a:xfrm>
        <a:prstGeom prst="roundRect">
          <a:avLst>
            <a:gd name="adj" fmla="val 10000"/>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To generate interest in </a:t>
          </a:r>
          <a:r>
            <a:rPr lang="en-GB" sz="1400" kern="1200">
              <a:latin typeface="Arial" panose="020B0604020202020204" pitchFamily="34" charset="0"/>
              <a:cs typeface="Arial" panose="020B0604020202020204" pitchFamily="34" charset="0"/>
            </a:rPr>
            <a:t>GLOBALGAP certification</a:t>
          </a:r>
          <a:endParaRPr lang="tr-TR" sz="1400" kern="1200" dirty="0">
            <a:latin typeface="Arial" panose="020B0604020202020204" pitchFamily="34" charset="0"/>
            <a:cs typeface="Arial" panose="020B0604020202020204" pitchFamily="34" charset="0"/>
          </a:endParaRPr>
        </a:p>
      </dsp:txBody>
      <dsp:txXfrm>
        <a:off x="4703726" y="2169295"/>
        <a:ext cx="2673949" cy="441128"/>
      </dsp:txXfrm>
    </dsp:sp>
    <dsp:sp modelId="{2D177139-5EBB-4EC1-A44C-34C450C794DB}">
      <dsp:nvSpPr>
        <dsp:cNvPr id="0" name=""/>
        <dsp:cNvSpPr/>
      </dsp:nvSpPr>
      <dsp:spPr>
        <a:xfrm rot="2359428">
          <a:off x="1003411" y="2814683"/>
          <a:ext cx="849365" cy="17028"/>
        </a:xfrm>
        <a:custGeom>
          <a:avLst/>
          <a:gdLst/>
          <a:ahLst/>
          <a:cxnLst/>
          <a:rect l="0" t="0" r="0" b="0"/>
          <a:pathLst>
            <a:path>
              <a:moveTo>
                <a:pt x="0" y="8514"/>
              </a:moveTo>
              <a:lnTo>
                <a:pt x="849365" y="851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1406860" y="2801963"/>
        <a:ext cx="42468" cy="42468"/>
      </dsp:txXfrm>
    </dsp:sp>
    <dsp:sp modelId="{047CF331-A392-4D7B-92AF-DEFD937BBE0F}">
      <dsp:nvSpPr>
        <dsp:cNvPr id="0" name=""/>
        <dsp:cNvSpPr/>
      </dsp:nvSpPr>
      <dsp:spPr>
        <a:xfrm>
          <a:off x="1756619" y="2716480"/>
          <a:ext cx="1710199" cy="75168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Improving agricultural practices used by producers</a:t>
          </a:r>
          <a:endParaRPr lang="tr-TR" sz="1400" b="0" kern="1200" dirty="0">
            <a:latin typeface="Arial" panose="020B0604020202020204" pitchFamily="34" charset="0"/>
            <a:cs typeface="Arial" panose="020B0604020202020204" pitchFamily="34" charset="0"/>
          </a:endParaRPr>
        </a:p>
      </dsp:txBody>
      <dsp:txXfrm>
        <a:off x="1778635" y="2738496"/>
        <a:ext cx="1666167" cy="707648"/>
      </dsp:txXfrm>
    </dsp:sp>
    <dsp:sp modelId="{7CA79638-88B8-4EA0-9494-76377597187C}">
      <dsp:nvSpPr>
        <dsp:cNvPr id="0" name=""/>
        <dsp:cNvSpPr/>
      </dsp:nvSpPr>
      <dsp:spPr>
        <a:xfrm rot="21142920">
          <a:off x="3461373" y="3002006"/>
          <a:ext cx="1234075" cy="17028"/>
        </a:xfrm>
        <a:custGeom>
          <a:avLst/>
          <a:gdLst/>
          <a:ahLst/>
          <a:cxnLst/>
          <a:rect l="0" t="0" r="0" b="0"/>
          <a:pathLst>
            <a:path>
              <a:moveTo>
                <a:pt x="0" y="8514"/>
              </a:moveTo>
              <a:lnTo>
                <a:pt x="1234075" y="851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4047559" y="2979669"/>
        <a:ext cx="61703" cy="61703"/>
      </dsp:txXfrm>
    </dsp:sp>
    <dsp:sp modelId="{B93B8768-5EBF-4F20-B448-708FE4FBADAC}">
      <dsp:nvSpPr>
        <dsp:cNvPr id="0" name=""/>
        <dsp:cNvSpPr/>
      </dsp:nvSpPr>
      <dsp:spPr>
        <a:xfrm>
          <a:off x="4690002" y="2694433"/>
          <a:ext cx="2701397" cy="46857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To organise a training on best pruning techniques</a:t>
          </a:r>
          <a:endParaRPr lang="tr-TR" sz="1400" kern="1200" dirty="0">
            <a:latin typeface="Arial" panose="020B0604020202020204" pitchFamily="34" charset="0"/>
            <a:cs typeface="Arial" panose="020B0604020202020204" pitchFamily="34" charset="0"/>
          </a:endParaRPr>
        </a:p>
      </dsp:txBody>
      <dsp:txXfrm>
        <a:off x="4703726" y="2708157"/>
        <a:ext cx="2673949" cy="441128"/>
      </dsp:txXfrm>
    </dsp:sp>
    <dsp:sp modelId="{59D0A404-0A09-4066-934F-00FFCFAB9436}">
      <dsp:nvSpPr>
        <dsp:cNvPr id="0" name=""/>
        <dsp:cNvSpPr/>
      </dsp:nvSpPr>
      <dsp:spPr>
        <a:xfrm rot="1023338">
          <a:off x="3438684" y="3271437"/>
          <a:ext cx="1279453" cy="17028"/>
        </a:xfrm>
        <a:custGeom>
          <a:avLst/>
          <a:gdLst/>
          <a:ahLst/>
          <a:cxnLst/>
          <a:rect l="0" t="0" r="0" b="0"/>
          <a:pathLst>
            <a:path>
              <a:moveTo>
                <a:pt x="0" y="8514"/>
              </a:moveTo>
              <a:lnTo>
                <a:pt x="1279453" y="851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4046424" y="3247965"/>
        <a:ext cx="63972" cy="63972"/>
      </dsp:txXfrm>
    </dsp:sp>
    <dsp:sp modelId="{EE6A5241-F5F8-4208-A5CE-0E4108924365}">
      <dsp:nvSpPr>
        <dsp:cNvPr id="0" name=""/>
        <dsp:cNvSpPr/>
      </dsp:nvSpPr>
      <dsp:spPr>
        <a:xfrm>
          <a:off x="4690002" y="3233296"/>
          <a:ext cx="2701397" cy="46857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To arrange a seminar on application of pesticides</a:t>
          </a:r>
          <a:endParaRPr lang="tr-TR" sz="1400" kern="1200">
            <a:latin typeface="Arial" panose="020B0604020202020204" pitchFamily="34" charset="0"/>
            <a:cs typeface="Arial" panose="020B0604020202020204" pitchFamily="34" charset="0"/>
          </a:endParaRPr>
        </a:p>
      </dsp:txBody>
      <dsp:txXfrm>
        <a:off x="4703726" y="3247020"/>
        <a:ext cx="2673949" cy="441128"/>
      </dsp:txXfrm>
    </dsp:sp>
    <dsp:sp modelId="{55FCBA01-C5EF-4CE5-B34A-B5500F4FB60B}">
      <dsp:nvSpPr>
        <dsp:cNvPr id="0" name=""/>
        <dsp:cNvSpPr/>
      </dsp:nvSpPr>
      <dsp:spPr>
        <a:xfrm rot="2206320">
          <a:off x="3314898" y="3540868"/>
          <a:ext cx="1527024" cy="17028"/>
        </a:xfrm>
        <a:custGeom>
          <a:avLst/>
          <a:gdLst/>
          <a:ahLst/>
          <a:cxnLst/>
          <a:rect l="0" t="0" r="0" b="0"/>
          <a:pathLst>
            <a:path>
              <a:moveTo>
                <a:pt x="0" y="8514"/>
              </a:moveTo>
              <a:lnTo>
                <a:pt x="1527024" y="851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4040235" y="3511207"/>
        <a:ext cx="76351" cy="76351"/>
      </dsp:txXfrm>
    </dsp:sp>
    <dsp:sp modelId="{F878916F-C30A-486A-A257-8325B81B655C}">
      <dsp:nvSpPr>
        <dsp:cNvPr id="0" name=""/>
        <dsp:cNvSpPr/>
      </dsp:nvSpPr>
      <dsp:spPr>
        <a:xfrm>
          <a:off x="4690002" y="3772158"/>
          <a:ext cx="2701397" cy="468576"/>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To assemble a workshop on QMS and food safety</a:t>
          </a:r>
          <a:endParaRPr lang="tr-TR" sz="1400" kern="1200" dirty="0">
            <a:latin typeface="Arial" panose="020B0604020202020204" pitchFamily="34" charset="0"/>
            <a:cs typeface="Arial" panose="020B0604020202020204" pitchFamily="34" charset="0"/>
          </a:endParaRPr>
        </a:p>
      </dsp:txBody>
      <dsp:txXfrm>
        <a:off x="4703726" y="3785882"/>
        <a:ext cx="2673949" cy="441128"/>
      </dsp:txXfrm>
    </dsp:sp>
    <dsp:sp modelId="{CF86C068-BAC4-4D14-8336-67D869079A66}">
      <dsp:nvSpPr>
        <dsp:cNvPr id="0" name=""/>
        <dsp:cNvSpPr/>
      </dsp:nvSpPr>
      <dsp:spPr>
        <a:xfrm rot="4048646">
          <a:off x="567384" y="3342372"/>
          <a:ext cx="1725207" cy="17028"/>
        </a:xfrm>
        <a:custGeom>
          <a:avLst/>
          <a:gdLst/>
          <a:ahLst/>
          <a:cxnLst/>
          <a:rect l="0" t="0" r="0" b="0"/>
          <a:pathLst>
            <a:path>
              <a:moveTo>
                <a:pt x="0" y="8514"/>
              </a:moveTo>
              <a:lnTo>
                <a:pt x="1725207" y="851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Arial" panose="020B0604020202020204" pitchFamily="34" charset="0"/>
            <a:cs typeface="Arial" panose="020B0604020202020204" pitchFamily="34" charset="0"/>
          </a:endParaRPr>
        </a:p>
      </dsp:txBody>
      <dsp:txXfrm>
        <a:off x="1386857" y="3307756"/>
        <a:ext cx="86260" cy="86260"/>
      </dsp:txXfrm>
    </dsp:sp>
    <dsp:sp modelId="{C6336585-5D26-4697-BE36-4FE94FF2FD32}">
      <dsp:nvSpPr>
        <dsp:cNvPr id="0" name=""/>
        <dsp:cNvSpPr/>
      </dsp:nvSpPr>
      <dsp:spPr>
        <a:xfrm>
          <a:off x="1760405" y="3740456"/>
          <a:ext cx="1709599" cy="814483"/>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Benefiting from circular economy</a:t>
          </a:r>
          <a:endParaRPr lang="tr-TR" sz="1400" kern="1200" dirty="0">
            <a:latin typeface="Arial" panose="020B0604020202020204" pitchFamily="34" charset="0"/>
            <a:cs typeface="Arial" panose="020B0604020202020204" pitchFamily="34" charset="0"/>
          </a:endParaRPr>
        </a:p>
      </dsp:txBody>
      <dsp:txXfrm>
        <a:off x="1784260" y="3764311"/>
        <a:ext cx="1661889" cy="766773"/>
      </dsp:txXfrm>
    </dsp:sp>
    <dsp:sp modelId="{B17A02E9-94A4-4891-8124-B43383A1EFB2}">
      <dsp:nvSpPr>
        <dsp:cNvPr id="0" name=""/>
        <dsp:cNvSpPr/>
      </dsp:nvSpPr>
      <dsp:spPr>
        <a:xfrm rot="1099663">
          <a:off x="3438221" y="4336211"/>
          <a:ext cx="1253144" cy="17028"/>
        </a:xfrm>
        <a:custGeom>
          <a:avLst/>
          <a:gdLst/>
          <a:ahLst/>
          <a:cxnLst/>
          <a:rect l="0" t="0" r="0" b="0"/>
          <a:pathLst>
            <a:path>
              <a:moveTo>
                <a:pt x="0" y="8514"/>
              </a:moveTo>
              <a:lnTo>
                <a:pt x="1253144" y="8514"/>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tr-TR" sz="400" kern="1200">
            <a:latin typeface="Arial" panose="020B0604020202020204" pitchFamily="34" charset="0"/>
            <a:cs typeface="Arial" panose="020B0604020202020204" pitchFamily="34" charset="0"/>
          </a:endParaRPr>
        </a:p>
      </dsp:txBody>
      <dsp:txXfrm>
        <a:off x="4033465" y="4313396"/>
        <a:ext cx="62657" cy="62657"/>
      </dsp:txXfrm>
    </dsp:sp>
    <dsp:sp modelId="{D39AA44F-8C66-4114-9B6C-425339F18DC2}">
      <dsp:nvSpPr>
        <dsp:cNvPr id="0" name=""/>
        <dsp:cNvSpPr/>
      </dsp:nvSpPr>
      <dsp:spPr>
        <a:xfrm>
          <a:off x="4659582" y="4307136"/>
          <a:ext cx="2731817" cy="46923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Feasibility study on usage of waste material</a:t>
          </a:r>
          <a:endParaRPr lang="tr-TR" sz="1400" kern="1200" dirty="0">
            <a:latin typeface="Arial" panose="020B0604020202020204" pitchFamily="34" charset="0"/>
            <a:cs typeface="Arial" panose="020B0604020202020204" pitchFamily="34" charset="0"/>
          </a:endParaRPr>
        </a:p>
      </dsp:txBody>
      <dsp:txXfrm>
        <a:off x="4673325" y="4320879"/>
        <a:ext cx="2704331" cy="4417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07C16-452F-4858-8D9F-B2CCDEFBC860}">
      <dsp:nvSpPr>
        <dsp:cNvPr id="0" name=""/>
        <dsp:cNvSpPr/>
      </dsp:nvSpPr>
      <dsp:spPr>
        <a:xfrm>
          <a:off x="29" y="1553"/>
          <a:ext cx="2848570" cy="494442"/>
        </a:xfrm>
        <a:prstGeom prst="rect">
          <a:avLst/>
        </a:prstGeom>
        <a:solidFill>
          <a:srgbClr val="A0D56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noProof="0" dirty="0">
              <a:latin typeface="Calibri" panose="020F0502020204030204" pitchFamily="34" charset="0"/>
              <a:cs typeface="Calibri" panose="020F0502020204030204" pitchFamily="34" charset="0"/>
            </a:rPr>
            <a:t>Financial Goals</a:t>
          </a:r>
        </a:p>
      </dsp:txBody>
      <dsp:txXfrm>
        <a:off x="29" y="1553"/>
        <a:ext cx="2848570" cy="494442"/>
      </dsp:txXfrm>
    </dsp:sp>
    <dsp:sp modelId="{38E3E315-E4B0-48B5-B8F1-5D68593463D2}">
      <dsp:nvSpPr>
        <dsp:cNvPr id="0" name=""/>
        <dsp:cNvSpPr/>
      </dsp:nvSpPr>
      <dsp:spPr>
        <a:xfrm>
          <a:off x="29" y="495996"/>
          <a:ext cx="2848570" cy="35410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1" kern="1200" noProof="0" dirty="0">
              <a:latin typeface="Calibri" panose="020F0502020204030204" pitchFamily="34" charset="0"/>
              <a:cs typeface="Calibri" panose="020F0502020204030204" pitchFamily="34" charset="0"/>
            </a:rPr>
            <a:t>Increase revenues </a:t>
          </a:r>
          <a:r>
            <a:rPr lang="en-GB" sz="1800" b="0" kern="1200" noProof="0" dirty="0">
              <a:latin typeface="Calibri" panose="020F0502020204030204" pitchFamily="34" charset="0"/>
              <a:cs typeface="Calibri" panose="020F0502020204030204" pitchFamily="34" charset="0"/>
            </a:rPr>
            <a:t>by at least 200%</a:t>
          </a:r>
          <a:endParaRPr lang="en-GB" sz="1800" kern="1200" noProof="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GB" sz="1800" b="0" kern="1200" noProof="0" dirty="0">
              <a:latin typeface="Calibri" panose="020F0502020204030204" pitchFamily="34" charset="0"/>
              <a:cs typeface="Calibri" panose="020F0502020204030204" pitchFamily="34" charset="0"/>
            </a:rPr>
            <a:t>To achieve </a:t>
          </a:r>
          <a:r>
            <a:rPr lang="en-GB" sz="1800" b="1" kern="1200" noProof="0" dirty="0">
              <a:latin typeface="Calibri" panose="020F0502020204030204" pitchFamily="34" charset="0"/>
              <a:cs typeface="Calibri" panose="020F0502020204030204" pitchFamily="34" charset="0"/>
            </a:rPr>
            <a:t>critical mass</a:t>
          </a:r>
          <a:r>
            <a:rPr lang="en-GB" sz="1800" b="0" kern="1200" noProof="0" dirty="0">
              <a:latin typeface="Calibri" panose="020F0502020204030204" pitchFamily="34" charset="0"/>
              <a:cs typeface="Calibri" panose="020F0502020204030204" pitchFamily="34" charset="0"/>
            </a:rPr>
            <a:t> after 5 years of operation</a:t>
          </a:r>
          <a:endParaRPr lang="en-GB" sz="1800" kern="1200" noProof="0" dirty="0">
            <a:latin typeface="Calibri" panose="020F0502020204030204" pitchFamily="34" charset="0"/>
            <a:cs typeface="Calibri" panose="020F0502020204030204" pitchFamily="34" charset="0"/>
          </a:endParaRPr>
        </a:p>
      </dsp:txBody>
      <dsp:txXfrm>
        <a:off x="29" y="495996"/>
        <a:ext cx="2848570" cy="3541050"/>
      </dsp:txXfrm>
    </dsp:sp>
    <dsp:sp modelId="{1F9E930F-5C44-4A0D-884B-4BC312E1EF9F}">
      <dsp:nvSpPr>
        <dsp:cNvPr id="0" name=""/>
        <dsp:cNvSpPr/>
      </dsp:nvSpPr>
      <dsp:spPr>
        <a:xfrm>
          <a:off x="3247399" y="1553"/>
          <a:ext cx="2848570" cy="494442"/>
        </a:xfrm>
        <a:prstGeom prst="rect">
          <a:avLst/>
        </a:prstGeom>
        <a:solidFill>
          <a:srgbClr val="A0D56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noProof="0" dirty="0">
              <a:latin typeface="Calibri" panose="020F0502020204030204" pitchFamily="34" charset="0"/>
              <a:cs typeface="Calibri" panose="020F0502020204030204" pitchFamily="34" charset="0"/>
            </a:rPr>
            <a:t>Non-financial Goals</a:t>
          </a:r>
        </a:p>
      </dsp:txBody>
      <dsp:txXfrm>
        <a:off x="3247399" y="1553"/>
        <a:ext cx="2848570" cy="494442"/>
      </dsp:txXfrm>
    </dsp:sp>
    <dsp:sp modelId="{0E3D15DC-9C71-4CE7-826E-CCF23962794B}">
      <dsp:nvSpPr>
        <dsp:cNvPr id="0" name=""/>
        <dsp:cNvSpPr/>
      </dsp:nvSpPr>
      <dsp:spPr>
        <a:xfrm>
          <a:off x="3247399" y="495996"/>
          <a:ext cx="2848570" cy="35410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kern="1200" noProof="0" dirty="0">
              <a:latin typeface="Calibri" panose="020F0502020204030204" pitchFamily="34" charset="0"/>
              <a:cs typeface="Calibri" panose="020F0502020204030204" pitchFamily="34" charset="0"/>
            </a:rPr>
            <a:t>Build </a:t>
          </a:r>
          <a:r>
            <a:rPr lang="en-GB" sz="1700" b="1" kern="1200" noProof="0" dirty="0">
              <a:latin typeface="Calibri" panose="020F0502020204030204" pitchFamily="34" charset="0"/>
              <a:cs typeface="Calibri" panose="020F0502020204030204" pitchFamily="34" charset="0"/>
            </a:rPr>
            <a:t>strong brand awareness </a:t>
          </a:r>
          <a:r>
            <a:rPr lang="en-GB" sz="1700" b="0" kern="1200" noProof="0" dirty="0">
              <a:latin typeface="Calibri" panose="020F0502020204030204" pitchFamily="34" charset="0"/>
              <a:cs typeface="Calibri" panose="020F0502020204030204" pitchFamily="34" charset="0"/>
            </a:rPr>
            <a:t>for the two product groups </a:t>
          </a:r>
          <a:endParaRPr lang="en-GB" sz="1700" kern="1200" noProof="0" dirty="0">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GB" sz="1700" b="1" kern="1200" noProof="0" dirty="0">
              <a:latin typeface="Calibri" panose="020F0502020204030204" pitchFamily="34" charset="0"/>
              <a:cs typeface="Calibri" panose="020F0502020204030204" pitchFamily="34" charset="0"/>
            </a:rPr>
            <a:t>Increase number of producers </a:t>
          </a:r>
          <a:r>
            <a:rPr lang="en-GB" sz="1700" b="0" kern="1200" noProof="0" dirty="0">
              <a:latin typeface="Calibri" panose="020F0502020204030204" pitchFamily="34" charset="0"/>
              <a:cs typeface="Calibri" panose="020F0502020204030204" pitchFamily="34" charset="0"/>
            </a:rPr>
            <a:t>attracted to the production clusters as a result of proven success of the umbrella cluster</a:t>
          </a:r>
          <a:endParaRPr lang="en-GB" sz="1700" kern="1200" noProof="0" dirty="0">
            <a:latin typeface="Calibri" panose="020F0502020204030204" pitchFamily="34" charset="0"/>
            <a:cs typeface="Calibri" panose="020F0502020204030204" pitchFamily="34" charset="0"/>
          </a:endParaRPr>
        </a:p>
        <a:p>
          <a:pPr marL="342900" lvl="2" indent="-171450" algn="l" defTabSz="755650">
            <a:lnSpc>
              <a:spcPct val="90000"/>
            </a:lnSpc>
            <a:spcBef>
              <a:spcPct val="0"/>
            </a:spcBef>
            <a:spcAft>
              <a:spcPct val="15000"/>
            </a:spcAft>
            <a:buChar char="•"/>
          </a:pPr>
          <a:r>
            <a:rPr lang="en-GB" sz="1700" b="1" kern="1200" noProof="0" dirty="0">
              <a:latin typeface="Calibri" panose="020F0502020204030204" pitchFamily="34" charset="0"/>
              <a:cs typeface="Calibri" panose="020F0502020204030204" pitchFamily="34" charset="0"/>
            </a:rPr>
            <a:t>25</a:t>
          </a:r>
          <a:r>
            <a:rPr lang="en-GB" sz="1700" kern="1200" noProof="0" dirty="0">
              <a:latin typeface="Calibri" panose="020F0502020204030204" pitchFamily="34" charset="0"/>
              <a:cs typeface="Calibri" panose="020F0502020204030204" pitchFamily="34" charset="0"/>
            </a:rPr>
            <a:t>  New olive producers each year</a:t>
          </a:r>
        </a:p>
        <a:p>
          <a:pPr marL="342900" lvl="2" indent="-171450" algn="l" defTabSz="755650">
            <a:lnSpc>
              <a:spcPct val="90000"/>
            </a:lnSpc>
            <a:spcBef>
              <a:spcPct val="0"/>
            </a:spcBef>
            <a:spcAft>
              <a:spcPct val="15000"/>
            </a:spcAft>
            <a:buChar char="•"/>
          </a:pPr>
          <a:r>
            <a:rPr lang="en-GB" sz="1700" b="1" kern="1200" noProof="0" dirty="0">
              <a:latin typeface="Calibri" panose="020F0502020204030204" pitchFamily="34" charset="0"/>
              <a:cs typeface="Calibri" panose="020F0502020204030204" pitchFamily="34" charset="0"/>
            </a:rPr>
            <a:t>10</a:t>
          </a:r>
          <a:r>
            <a:rPr lang="en-GB" sz="1700" kern="1200" noProof="0" dirty="0">
              <a:latin typeface="Calibri" panose="020F0502020204030204" pitchFamily="34" charset="0"/>
              <a:cs typeface="Calibri" panose="020F0502020204030204" pitchFamily="34" charset="0"/>
            </a:rPr>
            <a:t> New grape producers each year</a:t>
          </a:r>
        </a:p>
        <a:p>
          <a:pPr marL="171450" lvl="1" indent="-171450" algn="l" defTabSz="755650">
            <a:lnSpc>
              <a:spcPct val="90000"/>
            </a:lnSpc>
            <a:spcBef>
              <a:spcPct val="0"/>
            </a:spcBef>
            <a:spcAft>
              <a:spcPct val="15000"/>
            </a:spcAft>
            <a:buChar char="•"/>
          </a:pPr>
          <a:r>
            <a:rPr lang="en-GB" sz="1700" kern="1200" noProof="0" dirty="0">
              <a:latin typeface="Calibri" panose="020F0502020204030204" pitchFamily="34" charset="0"/>
              <a:cs typeface="Calibri" panose="020F0502020204030204" pitchFamily="34" charset="0"/>
            </a:rPr>
            <a:t>Establish a web presence</a:t>
          </a:r>
        </a:p>
      </dsp:txBody>
      <dsp:txXfrm>
        <a:off x="3247399" y="495996"/>
        <a:ext cx="2848570" cy="35410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44BAB-E1DA-409B-8664-598AAD2F99F1}">
      <dsp:nvSpPr>
        <dsp:cNvPr id="0" name=""/>
        <dsp:cNvSpPr/>
      </dsp:nvSpPr>
      <dsp:spPr>
        <a:xfrm>
          <a:off x="0" y="28799"/>
          <a:ext cx="6934200" cy="4492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noProof="0" dirty="0">
              <a:latin typeface="Arial" panose="020B0604020202020204" pitchFamily="34" charset="0"/>
              <a:cs typeface="Arial" panose="020B0604020202020204" pitchFamily="34" charset="0"/>
            </a:rPr>
            <a:t>Places to See</a:t>
          </a:r>
        </a:p>
      </dsp:txBody>
      <dsp:txXfrm>
        <a:off x="21932" y="50731"/>
        <a:ext cx="6890336" cy="405416"/>
      </dsp:txXfrm>
    </dsp:sp>
    <dsp:sp modelId="{162135B6-ACE1-4465-9F8E-98DB164C56C8}">
      <dsp:nvSpPr>
        <dsp:cNvPr id="0" name=""/>
        <dsp:cNvSpPr/>
      </dsp:nvSpPr>
      <dsp:spPr>
        <a:xfrm>
          <a:off x="0" y="478079"/>
          <a:ext cx="69342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25 Historical sites and landmarks</a:t>
          </a:r>
        </a:p>
      </dsp:txBody>
      <dsp:txXfrm>
        <a:off x="0" y="478079"/>
        <a:ext cx="6934200" cy="397440"/>
      </dsp:txXfrm>
    </dsp:sp>
    <dsp:sp modelId="{AADA7DF7-5625-4B7C-BD95-F128AB998E22}">
      <dsp:nvSpPr>
        <dsp:cNvPr id="0" name=""/>
        <dsp:cNvSpPr/>
      </dsp:nvSpPr>
      <dsp:spPr>
        <a:xfrm>
          <a:off x="0" y="875520"/>
          <a:ext cx="6934200" cy="4492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noProof="0" dirty="0">
              <a:latin typeface="Arial" panose="020B0604020202020204" pitchFamily="34" charset="0"/>
              <a:cs typeface="Arial" panose="020B0604020202020204" pitchFamily="34" charset="0"/>
            </a:rPr>
            <a:t>Accommodation</a:t>
          </a:r>
        </a:p>
      </dsp:txBody>
      <dsp:txXfrm>
        <a:off x="21932" y="897452"/>
        <a:ext cx="6890336" cy="405416"/>
      </dsp:txXfrm>
    </dsp:sp>
    <dsp:sp modelId="{57F4D777-2F19-40A5-A08C-65E96769A22A}">
      <dsp:nvSpPr>
        <dsp:cNvPr id="0" name=""/>
        <dsp:cNvSpPr/>
      </dsp:nvSpPr>
      <dsp:spPr>
        <a:xfrm>
          <a:off x="0" y="1324799"/>
          <a:ext cx="69342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7 Eco-tourism accommodations with 175 bed capacity</a:t>
          </a:r>
        </a:p>
      </dsp:txBody>
      <dsp:txXfrm>
        <a:off x="0" y="1324799"/>
        <a:ext cx="6934200" cy="397440"/>
      </dsp:txXfrm>
    </dsp:sp>
    <dsp:sp modelId="{AD243D24-8B42-4E2D-90C4-3BDC3B41605C}">
      <dsp:nvSpPr>
        <dsp:cNvPr id="0" name=""/>
        <dsp:cNvSpPr/>
      </dsp:nvSpPr>
      <dsp:spPr>
        <a:xfrm>
          <a:off x="0" y="1722240"/>
          <a:ext cx="6934200" cy="4492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noProof="0" dirty="0">
              <a:latin typeface="Arial" panose="020B0604020202020204" pitchFamily="34" charset="0"/>
              <a:cs typeface="Arial" panose="020B0604020202020204" pitchFamily="34" charset="0"/>
            </a:rPr>
            <a:t>Restaurants &amp; Cafes</a:t>
          </a:r>
        </a:p>
      </dsp:txBody>
      <dsp:txXfrm>
        <a:off x="21932" y="1744172"/>
        <a:ext cx="6890336" cy="405416"/>
      </dsp:txXfrm>
    </dsp:sp>
    <dsp:sp modelId="{9860DEF6-BDB9-429D-9194-3CCF7270E563}">
      <dsp:nvSpPr>
        <dsp:cNvPr id="0" name=""/>
        <dsp:cNvSpPr/>
      </dsp:nvSpPr>
      <dsp:spPr>
        <a:xfrm>
          <a:off x="0" y="2171519"/>
          <a:ext cx="6934200"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22 Restaurants</a:t>
          </a:r>
        </a:p>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6 Cafe &amp; bars</a:t>
          </a:r>
        </a:p>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5 Alternative </a:t>
          </a:r>
        </a:p>
      </dsp:txBody>
      <dsp:txXfrm>
        <a:off x="0" y="2171519"/>
        <a:ext cx="6934200" cy="869400"/>
      </dsp:txXfrm>
    </dsp:sp>
    <dsp:sp modelId="{BC301EE1-9003-466A-B2E3-563AEEBB1BA9}">
      <dsp:nvSpPr>
        <dsp:cNvPr id="0" name=""/>
        <dsp:cNvSpPr/>
      </dsp:nvSpPr>
      <dsp:spPr>
        <a:xfrm>
          <a:off x="0" y="3040920"/>
          <a:ext cx="6934200" cy="4492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noProof="0" dirty="0">
              <a:latin typeface="Arial" panose="020B0604020202020204" pitchFamily="34" charset="0"/>
              <a:cs typeface="Arial" panose="020B0604020202020204" pitchFamily="34" charset="0"/>
            </a:rPr>
            <a:t>Other Tourism Related Businesses</a:t>
          </a:r>
        </a:p>
      </dsp:txBody>
      <dsp:txXfrm>
        <a:off x="21932" y="3062852"/>
        <a:ext cx="6890336" cy="405416"/>
      </dsp:txXfrm>
    </dsp:sp>
    <dsp:sp modelId="{C66E4CAF-5EAC-4F4A-B911-FD2CD6D7B8FA}">
      <dsp:nvSpPr>
        <dsp:cNvPr id="0" name=""/>
        <dsp:cNvSpPr/>
      </dsp:nvSpPr>
      <dsp:spPr>
        <a:xfrm>
          <a:off x="0" y="3490200"/>
          <a:ext cx="6934200"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3 Travel agency</a:t>
          </a:r>
        </a:p>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3 Rent-a-car companies</a:t>
          </a:r>
        </a:p>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4 Taxi companies</a:t>
          </a:r>
        </a:p>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1 Exchange Office</a:t>
          </a:r>
        </a:p>
        <a:p>
          <a:pPr marL="171450" lvl="1" indent="-171450" algn="l" defTabSz="800100">
            <a:lnSpc>
              <a:spcPct val="90000"/>
            </a:lnSpc>
            <a:spcBef>
              <a:spcPct val="0"/>
            </a:spcBef>
            <a:spcAft>
              <a:spcPct val="20000"/>
            </a:spcAft>
            <a:buChar char="•"/>
          </a:pPr>
          <a:r>
            <a:rPr lang="en-GB" sz="1800" kern="1200" noProof="0" dirty="0">
              <a:latin typeface="Arial" panose="020B0604020202020204" pitchFamily="34" charset="0"/>
              <a:cs typeface="Arial" panose="020B0604020202020204" pitchFamily="34" charset="0"/>
            </a:rPr>
            <a:t>4 Florists</a:t>
          </a:r>
        </a:p>
        <a:p>
          <a:pPr marL="171450" lvl="1" indent="-171450" algn="l" defTabSz="800100">
            <a:lnSpc>
              <a:spcPct val="90000"/>
            </a:lnSpc>
            <a:spcBef>
              <a:spcPct val="0"/>
            </a:spcBef>
            <a:spcAft>
              <a:spcPct val="20000"/>
            </a:spcAft>
            <a:buChar char="•"/>
          </a:pPr>
          <a:endParaRPr lang="en-GB" sz="1800" kern="1200" noProof="0" dirty="0">
            <a:latin typeface="Arial" panose="020B0604020202020204" pitchFamily="34" charset="0"/>
            <a:cs typeface="Arial" panose="020B0604020202020204" pitchFamily="34" charset="0"/>
          </a:endParaRPr>
        </a:p>
      </dsp:txBody>
      <dsp:txXfrm>
        <a:off x="0" y="3490200"/>
        <a:ext cx="6934200" cy="17388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4454E-4BA5-4426-A465-4C2EC3BF86C2}">
      <dsp:nvSpPr>
        <dsp:cNvPr id="0" name=""/>
        <dsp:cNvSpPr/>
      </dsp:nvSpPr>
      <dsp:spPr>
        <a:xfrm>
          <a:off x="2322" y="2140"/>
          <a:ext cx="2264799" cy="905919"/>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Area</a:t>
          </a:r>
        </a:p>
      </dsp:txBody>
      <dsp:txXfrm>
        <a:off x="2322" y="2140"/>
        <a:ext cx="2264799" cy="905919"/>
      </dsp:txXfrm>
    </dsp:sp>
    <dsp:sp modelId="{519F6DF6-CD4F-4378-807D-881DB5211C9A}">
      <dsp:nvSpPr>
        <dsp:cNvPr id="0" name=""/>
        <dsp:cNvSpPr/>
      </dsp:nvSpPr>
      <dsp:spPr>
        <a:xfrm>
          <a:off x="2322" y="908059"/>
          <a:ext cx="2264799"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0" kern="1200" noProof="0" dirty="0">
              <a:latin typeface="Arial" panose="020B0604020202020204" pitchFamily="34" charset="0"/>
              <a:cs typeface="Arial" panose="020B0604020202020204" pitchFamily="34" charset="0"/>
            </a:rPr>
            <a:t>Lefke/ Lefka Township including 12 villages</a:t>
          </a:r>
          <a:endParaRPr lang="en-GB" sz="1900" kern="1200" noProof="0" dirty="0">
            <a:latin typeface="Arial" panose="020B0604020202020204" pitchFamily="34" charset="0"/>
            <a:cs typeface="Arial" panose="020B0604020202020204" pitchFamily="34" charset="0"/>
          </a:endParaRPr>
        </a:p>
      </dsp:txBody>
      <dsp:txXfrm>
        <a:off x="2322" y="908059"/>
        <a:ext cx="2264799" cy="1756800"/>
      </dsp:txXfrm>
    </dsp:sp>
    <dsp:sp modelId="{BF602685-FBEB-4504-A556-DC48AFF24432}">
      <dsp:nvSpPr>
        <dsp:cNvPr id="0" name=""/>
        <dsp:cNvSpPr/>
      </dsp:nvSpPr>
      <dsp:spPr>
        <a:xfrm>
          <a:off x="2584193" y="2140"/>
          <a:ext cx="2264799" cy="905919"/>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Target Group</a:t>
          </a:r>
        </a:p>
      </dsp:txBody>
      <dsp:txXfrm>
        <a:off x="2584193" y="2140"/>
        <a:ext cx="2264799" cy="905919"/>
      </dsp:txXfrm>
    </dsp:sp>
    <dsp:sp modelId="{24D22CD9-509E-44A8-A88F-8C3D874B39A0}">
      <dsp:nvSpPr>
        <dsp:cNvPr id="0" name=""/>
        <dsp:cNvSpPr/>
      </dsp:nvSpPr>
      <dsp:spPr>
        <a:xfrm>
          <a:off x="2584193" y="908059"/>
          <a:ext cx="2264799"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1200"/>
            </a:spcAft>
            <a:buChar char="•"/>
          </a:pPr>
          <a:r>
            <a:rPr lang="en-GB" sz="1900" b="0" kern="1200" noProof="0" dirty="0">
              <a:latin typeface="Arial" panose="020B0604020202020204" pitchFamily="34" charset="0"/>
              <a:cs typeface="Arial" panose="020B0604020202020204" pitchFamily="34" charset="0"/>
            </a:rPr>
            <a:t>56 members from various sectors in the region</a:t>
          </a:r>
          <a:endParaRPr lang="en-GB" sz="1900" kern="1200" noProof="0" dirty="0">
            <a:latin typeface="Arial" panose="020B0604020202020204" pitchFamily="34" charset="0"/>
            <a:cs typeface="Arial" panose="020B0604020202020204" pitchFamily="34" charset="0"/>
          </a:endParaRPr>
        </a:p>
      </dsp:txBody>
      <dsp:txXfrm>
        <a:off x="2584193" y="908059"/>
        <a:ext cx="2264799" cy="1756800"/>
      </dsp:txXfrm>
    </dsp:sp>
    <dsp:sp modelId="{5CBB6702-8479-4656-903D-922D80C51F12}">
      <dsp:nvSpPr>
        <dsp:cNvPr id="0" name=""/>
        <dsp:cNvSpPr/>
      </dsp:nvSpPr>
      <dsp:spPr>
        <a:xfrm>
          <a:off x="5166064" y="2140"/>
          <a:ext cx="2264799" cy="905919"/>
        </a:xfrm>
        <a:prstGeom prst="rect">
          <a:avLst/>
        </a:prstGeom>
        <a:solidFill>
          <a:schemeClr val="accent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Growth Potential</a:t>
          </a:r>
        </a:p>
      </dsp:txBody>
      <dsp:txXfrm>
        <a:off x="5166064" y="2140"/>
        <a:ext cx="2264799" cy="905919"/>
      </dsp:txXfrm>
    </dsp:sp>
    <dsp:sp modelId="{44867E6C-6F43-4989-9DE6-D56958C0C563}">
      <dsp:nvSpPr>
        <dsp:cNvPr id="0" name=""/>
        <dsp:cNvSpPr/>
      </dsp:nvSpPr>
      <dsp:spPr>
        <a:xfrm>
          <a:off x="5166064" y="908059"/>
          <a:ext cx="2264799"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1200"/>
            </a:spcAft>
            <a:buChar char="•"/>
          </a:pPr>
          <a:r>
            <a:rPr lang="en-GB" sz="1900" b="0" kern="1200" noProof="0" dirty="0">
              <a:latin typeface="Arial" panose="020B0604020202020204" pitchFamily="34" charset="0"/>
              <a:cs typeface="Arial" panose="020B0604020202020204" pitchFamily="34" charset="0"/>
            </a:rPr>
            <a:t>Additional 50 members from related sectors</a:t>
          </a:r>
          <a:endParaRPr lang="en-GB" sz="1900" kern="1200" noProof="0" dirty="0">
            <a:latin typeface="Arial" panose="020B0604020202020204" pitchFamily="34" charset="0"/>
            <a:cs typeface="Arial" panose="020B0604020202020204" pitchFamily="34" charset="0"/>
          </a:endParaRPr>
        </a:p>
      </dsp:txBody>
      <dsp:txXfrm>
        <a:off x="5166064" y="908059"/>
        <a:ext cx="2264799" cy="17568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708FB-CC8E-4230-8485-1B7AC0BC624B}">
      <dsp:nvSpPr>
        <dsp:cNvPr id="0" name=""/>
        <dsp:cNvSpPr/>
      </dsp:nvSpPr>
      <dsp:spPr>
        <a:xfrm>
          <a:off x="2375086" y="1077"/>
          <a:ext cx="4583539" cy="220764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GB" sz="1700" kern="1200" noProof="0" dirty="0">
              <a:latin typeface="Arial" panose="020B0604020202020204" pitchFamily="34" charset="0"/>
              <a:cs typeface="Arial" panose="020B0604020202020204" pitchFamily="34" charset="0"/>
            </a:rPr>
            <a:t>Marketing/ Promotion</a:t>
          </a:r>
        </a:p>
        <a:p>
          <a:pPr marL="171450" lvl="1" indent="-171450" algn="l" defTabSz="755650">
            <a:lnSpc>
              <a:spcPct val="90000"/>
            </a:lnSpc>
            <a:spcBef>
              <a:spcPct val="0"/>
            </a:spcBef>
            <a:spcAft>
              <a:spcPct val="15000"/>
            </a:spcAft>
            <a:buChar char="•"/>
          </a:pPr>
          <a:r>
            <a:rPr lang="en-GB" sz="1700" kern="1200" noProof="0" dirty="0">
              <a:latin typeface="Arial" panose="020B0604020202020204" pitchFamily="34" charset="0"/>
              <a:cs typeface="Arial" panose="020B0604020202020204" pitchFamily="34" charset="0"/>
            </a:rPr>
            <a:t>Capacity development</a:t>
          </a:r>
        </a:p>
        <a:p>
          <a:pPr marL="171450" lvl="1" indent="-171450" algn="l" defTabSz="755650">
            <a:lnSpc>
              <a:spcPct val="90000"/>
            </a:lnSpc>
            <a:spcBef>
              <a:spcPct val="0"/>
            </a:spcBef>
            <a:spcAft>
              <a:spcPct val="15000"/>
            </a:spcAft>
            <a:buChar char="•"/>
          </a:pPr>
          <a:r>
            <a:rPr lang="en-GB" sz="1700" kern="1200" noProof="0" dirty="0">
              <a:latin typeface="Arial" panose="020B0604020202020204" pitchFamily="34" charset="0"/>
              <a:cs typeface="Arial" panose="020B0604020202020204" pitchFamily="34" charset="0"/>
            </a:rPr>
            <a:t>Adoption of quality standards</a:t>
          </a:r>
        </a:p>
        <a:p>
          <a:pPr marL="171450" lvl="1" indent="-171450" algn="l" defTabSz="755650">
            <a:lnSpc>
              <a:spcPct val="90000"/>
            </a:lnSpc>
            <a:spcBef>
              <a:spcPct val="0"/>
            </a:spcBef>
            <a:spcAft>
              <a:spcPct val="15000"/>
            </a:spcAft>
            <a:buChar char="•"/>
          </a:pPr>
          <a:r>
            <a:rPr lang="en-GB" sz="1700" kern="1200" noProof="0" dirty="0">
              <a:latin typeface="Arial" panose="020B0604020202020204" pitchFamily="34" charset="0"/>
              <a:cs typeface="Arial" panose="020B0604020202020204" pitchFamily="34" charset="0"/>
            </a:rPr>
            <a:t>Development of new products and services</a:t>
          </a:r>
        </a:p>
        <a:p>
          <a:pPr marL="171450" lvl="1" indent="-171450" algn="l" defTabSz="755650">
            <a:lnSpc>
              <a:spcPct val="90000"/>
            </a:lnSpc>
            <a:spcBef>
              <a:spcPct val="0"/>
            </a:spcBef>
            <a:spcAft>
              <a:spcPct val="15000"/>
            </a:spcAft>
            <a:buChar char="•"/>
          </a:pPr>
          <a:r>
            <a:rPr lang="en-GB" sz="1700" kern="1200" noProof="0" dirty="0">
              <a:latin typeface="Arial" panose="020B0604020202020204" pitchFamily="34" charset="0"/>
              <a:cs typeface="Arial" panose="020B0604020202020204" pitchFamily="34" charset="0"/>
            </a:rPr>
            <a:t>Networking</a:t>
          </a:r>
        </a:p>
      </dsp:txBody>
      <dsp:txXfrm>
        <a:off x="2375086" y="277033"/>
        <a:ext cx="3755673" cy="1655733"/>
      </dsp:txXfrm>
    </dsp:sp>
    <dsp:sp modelId="{D2064E03-94CB-494E-9735-C680FD116CF0}">
      <dsp:nvSpPr>
        <dsp:cNvPr id="0" name=""/>
        <dsp:cNvSpPr/>
      </dsp:nvSpPr>
      <dsp:spPr>
        <a:xfrm>
          <a:off x="2575" y="3237"/>
          <a:ext cx="2372510" cy="2203325"/>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latin typeface="Arial" panose="020B0604020202020204" pitchFamily="34" charset="0"/>
              <a:cs typeface="Arial" panose="020B0604020202020204" pitchFamily="34" charset="0"/>
            </a:rPr>
            <a:t>Main activities</a:t>
          </a:r>
        </a:p>
      </dsp:txBody>
      <dsp:txXfrm>
        <a:off x="110132" y="110794"/>
        <a:ext cx="2157396" cy="19882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46616-A190-439F-A9A5-7A53C7DBC8D1}">
      <dsp:nvSpPr>
        <dsp:cNvPr id="0" name=""/>
        <dsp:cNvSpPr/>
      </dsp:nvSpPr>
      <dsp:spPr>
        <a:xfrm>
          <a:off x="790" y="422916"/>
          <a:ext cx="1541766" cy="1541766"/>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849" tIns="17780" rIns="84849" bIns="1778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Calibri" panose="020F0502020204030204" pitchFamily="34" charset="0"/>
            </a:rPr>
            <a:t>Restaurants</a:t>
          </a:r>
        </a:p>
      </dsp:txBody>
      <dsp:txXfrm>
        <a:off x="226576" y="648702"/>
        <a:ext cx="1090194" cy="1090194"/>
      </dsp:txXfrm>
    </dsp:sp>
    <dsp:sp modelId="{1E207028-44D0-4773-94B8-699F14E41B34}">
      <dsp:nvSpPr>
        <dsp:cNvPr id="0" name=""/>
        <dsp:cNvSpPr/>
      </dsp:nvSpPr>
      <dsp:spPr>
        <a:xfrm>
          <a:off x="1234203" y="422916"/>
          <a:ext cx="1541766" cy="1541766"/>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849" tIns="17780" rIns="84849" bIns="1778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Calibri" panose="020F0502020204030204" pitchFamily="34" charset="0"/>
            </a:rPr>
            <a:t>Hotels</a:t>
          </a:r>
        </a:p>
      </dsp:txBody>
      <dsp:txXfrm>
        <a:off x="1459989" y="648702"/>
        <a:ext cx="1090194" cy="1090194"/>
      </dsp:txXfrm>
    </dsp:sp>
    <dsp:sp modelId="{937E4F7F-D4E9-4DB8-84E4-E1C06185E850}">
      <dsp:nvSpPr>
        <dsp:cNvPr id="0" name=""/>
        <dsp:cNvSpPr/>
      </dsp:nvSpPr>
      <dsp:spPr>
        <a:xfrm>
          <a:off x="2467616" y="422916"/>
          <a:ext cx="1541766" cy="1541766"/>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849" tIns="17780" rIns="84849" bIns="1778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Calibri" panose="020F0502020204030204" pitchFamily="34" charset="0"/>
            </a:rPr>
            <a:t>Local producers</a:t>
          </a:r>
        </a:p>
      </dsp:txBody>
      <dsp:txXfrm>
        <a:off x="2693402" y="648702"/>
        <a:ext cx="1090194" cy="1090194"/>
      </dsp:txXfrm>
    </dsp:sp>
    <dsp:sp modelId="{F8469467-B403-47D1-8C52-F2D38CDAA80B}">
      <dsp:nvSpPr>
        <dsp:cNvPr id="0" name=""/>
        <dsp:cNvSpPr/>
      </dsp:nvSpPr>
      <dsp:spPr>
        <a:xfrm>
          <a:off x="3701029" y="422916"/>
          <a:ext cx="1541766" cy="1541766"/>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849" tIns="17780" rIns="84849" bIns="1778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Calibri" panose="020F0502020204030204" pitchFamily="34" charset="0"/>
            </a:rPr>
            <a:t>Travel Agencies</a:t>
          </a:r>
        </a:p>
      </dsp:txBody>
      <dsp:txXfrm>
        <a:off x="3926815" y="648702"/>
        <a:ext cx="1090194" cy="1090194"/>
      </dsp:txXfrm>
    </dsp:sp>
    <dsp:sp modelId="{8955EF84-E605-405F-A98F-5319ABFA1584}">
      <dsp:nvSpPr>
        <dsp:cNvPr id="0" name=""/>
        <dsp:cNvSpPr/>
      </dsp:nvSpPr>
      <dsp:spPr>
        <a:xfrm>
          <a:off x="4934442" y="422916"/>
          <a:ext cx="1541766" cy="1541766"/>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4849" tIns="17780" rIns="84849" bIns="1778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Calibri" panose="020F0502020204030204" pitchFamily="34" charset="0"/>
            </a:rPr>
            <a:t>Other tourism sub-sectors</a:t>
          </a:r>
        </a:p>
      </dsp:txBody>
      <dsp:txXfrm>
        <a:off x="5160228" y="648702"/>
        <a:ext cx="1090194" cy="109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137B0-F6BC-4943-A94D-0320B667E668}">
      <dsp:nvSpPr>
        <dsp:cNvPr id="0" name=""/>
        <dsp:cNvSpPr/>
      </dsp:nvSpPr>
      <dsp:spPr>
        <a:xfrm>
          <a:off x="150645" y="980813"/>
          <a:ext cx="2247045" cy="74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Interconnected companies</a:t>
          </a:r>
        </a:p>
      </dsp:txBody>
      <dsp:txXfrm>
        <a:off x="150645" y="980813"/>
        <a:ext cx="2247045" cy="740503"/>
      </dsp:txXfrm>
    </dsp:sp>
    <dsp:sp modelId="{C71EAF69-5188-4E54-8E05-60FBA10E379D}">
      <dsp:nvSpPr>
        <dsp:cNvPr id="0" name=""/>
        <dsp:cNvSpPr/>
      </dsp:nvSpPr>
      <dsp:spPr>
        <a:xfrm>
          <a:off x="148091" y="755598"/>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1CEE2-EAB3-4EC4-A3F2-22242CED5985}">
      <dsp:nvSpPr>
        <dsp:cNvPr id="0" name=""/>
        <dsp:cNvSpPr/>
      </dsp:nvSpPr>
      <dsp:spPr>
        <a:xfrm>
          <a:off x="273211" y="505359"/>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7C92C-7365-4123-AE11-3479C02C1BEE}">
      <dsp:nvSpPr>
        <dsp:cNvPr id="0" name=""/>
        <dsp:cNvSpPr/>
      </dsp:nvSpPr>
      <dsp:spPr>
        <a:xfrm>
          <a:off x="573498" y="555406"/>
          <a:ext cx="280880" cy="2808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3E3CB-85FE-4A70-B106-E7409DACEC13}">
      <dsp:nvSpPr>
        <dsp:cNvPr id="0" name=""/>
        <dsp:cNvSpPr/>
      </dsp:nvSpPr>
      <dsp:spPr>
        <a:xfrm>
          <a:off x="823737" y="280143"/>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8E88F-CF05-4998-B071-A29B83A7AE52}">
      <dsp:nvSpPr>
        <dsp:cNvPr id="0" name=""/>
        <dsp:cNvSpPr/>
      </dsp:nvSpPr>
      <dsp:spPr>
        <a:xfrm>
          <a:off x="1149048" y="180048"/>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305C5-79AD-4D16-A931-0A2FDD2A66C8}">
      <dsp:nvSpPr>
        <dsp:cNvPr id="0" name=""/>
        <dsp:cNvSpPr/>
      </dsp:nvSpPr>
      <dsp:spPr>
        <a:xfrm>
          <a:off x="1549431" y="355215"/>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7B8DB-96F7-4441-BFC5-539412A76873}">
      <dsp:nvSpPr>
        <dsp:cNvPr id="0" name=""/>
        <dsp:cNvSpPr/>
      </dsp:nvSpPr>
      <dsp:spPr>
        <a:xfrm>
          <a:off x="1799670" y="480335"/>
          <a:ext cx="280880" cy="2808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00E06-545E-440C-8E77-1E83D7B66DBE}">
      <dsp:nvSpPr>
        <dsp:cNvPr id="0" name=""/>
        <dsp:cNvSpPr/>
      </dsp:nvSpPr>
      <dsp:spPr>
        <a:xfrm>
          <a:off x="2150005" y="755598"/>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C0905-022A-42BA-82E9-FA801C407A19}">
      <dsp:nvSpPr>
        <dsp:cNvPr id="0" name=""/>
        <dsp:cNvSpPr/>
      </dsp:nvSpPr>
      <dsp:spPr>
        <a:xfrm>
          <a:off x="2300148" y="1030861"/>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91467-9280-4286-AC51-F06E17615632}">
      <dsp:nvSpPr>
        <dsp:cNvPr id="0" name=""/>
        <dsp:cNvSpPr/>
      </dsp:nvSpPr>
      <dsp:spPr>
        <a:xfrm>
          <a:off x="998905" y="505359"/>
          <a:ext cx="459622" cy="459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33221A-FA10-4352-8039-5B29830C15FC}">
      <dsp:nvSpPr>
        <dsp:cNvPr id="0" name=""/>
        <dsp:cNvSpPr/>
      </dsp:nvSpPr>
      <dsp:spPr>
        <a:xfrm>
          <a:off x="22972" y="1456268"/>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D4C73-44D8-43E3-8333-428BF78E6D4C}">
      <dsp:nvSpPr>
        <dsp:cNvPr id="0" name=""/>
        <dsp:cNvSpPr/>
      </dsp:nvSpPr>
      <dsp:spPr>
        <a:xfrm>
          <a:off x="173115" y="1681483"/>
          <a:ext cx="280880" cy="2808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58F70-9C09-468F-AC83-A91F9F85C38E}">
      <dsp:nvSpPr>
        <dsp:cNvPr id="0" name=""/>
        <dsp:cNvSpPr/>
      </dsp:nvSpPr>
      <dsp:spPr>
        <a:xfrm>
          <a:off x="548474" y="1881674"/>
          <a:ext cx="408553" cy="408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58837-625E-473C-825D-5F3EE06719BD}">
      <dsp:nvSpPr>
        <dsp:cNvPr id="0" name=""/>
        <dsp:cNvSpPr/>
      </dsp:nvSpPr>
      <dsp:spPr>
        <a:xfrm>
          <a:off x="1073976" y="2206985"/>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E1E79-7CCB-4E3D-AA4B-202107801B15}">
      <dsp:nvSpPr>
        <dsp:cNvPr id="0" name=""/>
        <dsp:cNvSpPr/>
      </dsp:nvSpPr>
      <dsp:spPr>
        <a:xfrm>
          <a:off x="1174072" y="1881674"/>
          <a:ext cx="280880" cy="2808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5F57A-9079-42A9-99BE-F6E5636910E1}">
      <dsp:nvSpPr>
        <dsp:cNvPr id="0" name=""/>
        <dsp:cNvSpPr/>
      </dsp:nvSpPr>
      <dsp:spPr>
        <a:xfrm>
          <a:off x="1424311" y="2232009"/>
          <a:ext cx="178742" cy="178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9EB10-6D95-4878-B9DA-050C52AE6E19}">
      <dsp:nvSpPr>
        <dsp:cNvPr id="0" name=""/>
        <dsp:cNvSpPr/>
      </dsp:nvSpPr>
      <dsp:spPr>
        <a:xfrm>
          <a:off x="1649527" y="1831626"/>
          <a:ext cx="408553" cy="4085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A34C5-C0FE-4CCE-9B4E-C7DFB4EFD4B1}">
      <dsp:nvSpPr>
        <dsp:cNvPr id="0" name=""/>
        <dsp:cNvSpPr/>
      </dsp:nvSpPr>
      <dsp:spPr>
        <a:xfrm>
          <a:off x="2200053" y="1731531"/>
          <a:ext cx="280880" cy="2808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CA9D9-22B2-417F-ACC5-6EA3B48E23B4}">
      <dsp:nvSpPr>
        <dsp:cNvPr id="0" name=""/>
        <dsp:cNvSpPr/>
      </dsp:nvSpPr>
      <dsp:spPr>
        <a:xfrm>
          <a:off x="2480934" y="554990"/>
          <a:ext cx="824906" cy="157483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18BD1-4863-47E9-84D4-B3994FA4194B}">
      <dsp:nvSpPr>
        <dsp:cNvPr id="0" name=""/>
        <dsp:cNvSpPr/>
      </dsp:nvSpPr>
      <dsp:spPr>
        <a:xfrm>
          <a:off x="3155857" y="554990"/>
          <a:ext cx="824906" cy="157483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89BAF3-605C-4B31-9A5A-CB972B66E13C}">
      <dsp:nvSpPr>
        <dsp:cNvPr id="0" name=""/>
        <dsp:cNvSpPr/>
      </dsp:nvSpPr>
      <dsp:spPr>
        <a:xfrm>
          <a:off x="4070754" y="424842"/>
          <a:ext cx="1912283" cy="19122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tr-TR" sz="2500" kern="1200" dirty="0">
              <a:solidFill>
                <a:schemeClr val="accent1">
                  <a:lumMod val="25000"/>
                </a:schemeClr>
              </a:solidFill>
            </a:rPr>
            <a:t>CLUSTER</a:t>
          </a:r>
          <a:endParaRPr lang="en-US" sz="2500" kern="1200" dirty="0">
            <a:solidFill>
              <a:schemeClr val="accent1">
                <a:lumMod val="25000"/>
              </a:schemeClr>
            </a:solidFill>
          </a:endParaRPr>
        </a:p>
      </dsp:txBody>
      <dsp:txXfrm>
        <a:off x="4350801" y="704889"/>
        <a:ext cx="1352189" cy="135218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5E9D4-1B72-4AB1-ABE3-EFBD8DCAE868}">
      <dsp:nvSpPr>
        <dsp:cNvPr id="0" name=""/>
        <dsp:cNvSpPr/>
      </dsp:nvSpPr>
      <dsp:spPr>
        <a:xfrm>
          <a:off x="0" y="365820"/>
          <a:ext cx="7391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6D323-302F-4736-83A1-DF05712F1F56}">
      <dsp:nvSpPr>
        <dsp:cNvPr id="0" name=""/>
        <dsp:cNvSpPr/>
      </dsp:nvSpPr>
      <dsp:spPr>
        <a:xfrm>
          <a:off x="369570" y="41099"/>
          <a:ext cx="5173980" cy="64944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977900">
            <a:lnSpc>
              <a:spcPct val="90000"/>
            </a:lnSpc>
            <a:spcBef>
              <a:spcPct val="0"/>
            </a:spcBef>
            <a:spcAft>
              <a:spcPct val="35000"/>
            </a:spcAft>
            <a:buNone/>
          </a:pPr>
          <a:r>
            <a:rPr lang="en-GB" sz="2200" kern="1200" noProof="0" dirty="0">
              <a:latin typeface="Arial" panose="020B0604020202020204" pitchFamily="34" charset="0"/>
              <a:cs typeface="Arial" panose="020B0604020202020204" pitchFamily="34" charset="0"/>
            </a:rPr>
            <a:t>Marketing/ Promotion</a:t>
          </a:r>
          <a:endParaRPr lang="en-US" sz="2200" kern="1200" dirty="0"/>
        </a:p>
      </dsp:txBody>
      <dsp:txXfrm>
        <a:off x="401273" y="72802"/>
        <a:ext cx="5110574" cy="586034"/>
      </dsp:txXfrm>
    </dsp:sp>
    <dsp:sp modelId="{DB4D98D5-2633-4485-8B74-19CDB7E37CA1}">
      <dsp:nvSpPr>
        <dsp:cNvPr id="0" name=""/>
        <dsp:cNvSpPr/>
      </dsp:nvSpPr>
      <dsp:spPr>
        <a:xfrm>
          <a:off x="0" y="1363740"/>
          <a:ext cx="7391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76FDF-4C20-4C74-A775-C11D4D6A5CAC}">
      <dsp:nvSpPr>
        <dsp:cNvPr id="0" name=""/>
        <dsp:cNvSpPr/>
      </dsp:nvSpPr>
      <dsp:spPr>
        <a:xfrm>
          <a:off x="369570" y="1039020"/>
          <a:ext cx="5173980" cy="64944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977900">
            <a:lnSpc>
              <a:spcPct val="90000"/>
            </a:lnSpc>
            <a:spcBef>
              <a:spcPct val="0"/>
            </a:spcBef>
            <a:spcAft>
              <a:spcPct val="35000"/>
            </a:spcAft>
            <a:buNone/>
          </a:pPr>
          <a:r>
            <a:rPr lang="en-GB" sz="2200" kern="1200" noProof="0" dirty="0">
              <a:latin typeface="Arial" panose="020B0604020202020204" pitchFamily="34" charset="0"/>
              <a:cs typeface="Arial" panose="020B0604020202020204" pitchFamily="34" charset="0"/>
            </a:rPr>
            <a:t>Capacity development</a:t>
          </a:r>
          <a:endParaRPr lang="en-US" sz="2200" kern="1200" dirty="0"/>
        </a:p>
      </dsp:txBody>
      <dsp:txXfrm>
        <a:off x="401273" y="1070723"/>
        <a:ext cx="5110574" cy="586034"/>
      </dsp:txXfrm>
    </dsp:sp>
    <dsp:sp modelId="{A3D0789F-E5CE-421C-9859-590DE56CF67B}">
      <dsp:nvSpPr>
        <dsp:cNvPr id="0" name=""/>
        <dsp:cNvSpPr/>
      </dsp:nvSpPr>
      <dsp:spPr>
        <a:xfrm>
          <a:off x="0" y="2361660"/>
          <a:ext cx="7391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C069D-0A39-4D10-B7F2-E97C78DC8DD8}">
      <dsp:nvSpPr>
        <dsp:cNvPr id="0" name=""/>
        <dsp:cNvSpPr/>
      </dsp:nvSpPr>
      <dsp:spPr>
        <a:xfrm>
          <a:off x="369570" y="2036940"/>
          <a:ext cx="5173980" cy="64944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977900">
            <a:lnSpc>
              <a:spcPct val="90000"/>
            </a:lnSpc>
            <a:spcBef>
              <a:spcPct val="0"/>
            </a:spcBef>
            <a:spcAft>
              <a:spcPct val="35000"/>
            </a:spcAft>
            <a:buNone/>
          </a:pPr>
          <a:r>
            <a:rPr lang="en-GB" sz="2200" kern="1200" noProof="0" dirty="0">
              <a:latin typeface="Arial" panose="020B0604020202020204" pitchFamily="34" charset="0"/>
              <a:cs typeface="Arial" panose="020B0604020202020204" pitchFamily="34" charset="0"/>
            </a:rPr>
            <a:t>Adoption of quality standards</a:t>
          </a:r>
          <a:endParaRPr lang="en-US" sz="2200" kern="1200" dirty="0"/>
        </a:p>
      </dsp:txBody>
      <dsp:txXfrm>
        <a:off x="401273" y="2068643"/>
        <a:ext cx="5110574" cy="586034"/>
      </dsp:txXfrm>
    </dsp:sp>
    <dsp:sp modelId="{94992F0C-D701-437B-A44F-74E92FA36E76}">
      <dsp:nvSpPr>
        <dsp:cNvPr id="0" name=""/>
        <dsp:cNvSpPr/>
      </dsp:nvSpPr>
      <dsp:spPr>
        <a:xfrm>
          <a:off x="0" y="3359580"/>
          <a:ext cx="7391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B34647-542C-44A3-BA1F-967987251E4F}">
      <dsp:nvSpPr>
        <dsp:cNvPr id="0" name=""/>
        <dsp:cNvSpPr/>
      </dsp:nvSpPr>
      <dsp:spPr>
        <a:xfrm>
          <a:off x="369570" y="3034860"/>
          <a:ext cx="5173980" cy="64944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977900">
            <a:lnSpc>
              <a:spcPct val="90000"/>
            </a:lnSpc>
            <a:spcBef>
              <a:spcPct val="0"/>
            </a:spcBef>
            <a:spcAft>
              <a:spcPct val="35000"/>
            </a:spcAft>
            <a:buNone/>
          </a:pPr>
          <a:r>
            <a:rPr lang="en-GB" sz="2200" kern="1200" noProof="0" dirty="0">
              <a:latin typeface="Arial" panose="020B0604020202020204" pitchFamily="34" charset="0"/>
              <a:cs typeface="Arial" panose="020B0604020202020204" pitchFamily="34" charset="0"/>
            </a:rPr>
            <a:t>Development of new products and services</a:t>
          </a:r>
        </a:p>
      </dsp:txBody>
      <dsp:txXfrm>
        <a:off x="401273" y="3066563"/>
        <a:ext cx="5110574" cy="586034"/>
      </dsp:txXfrm>
    </dsp:sp>
    <dsp:sp modelId="{AB89BBE7-B2BE-42B5-B89C-B3EBE616C010}">
      <dsp:nvSpPr>
        <dsp:cNvPr id="0" name=""/>
        <dsp:cNvSpPr/>
      </dsp:nvSpPr>
      <dsp:spPr>
        <a:xfrm>
          <a:off x="0" y="4357500"/>
          <a:ext cx="7391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E766CA-05BC-4606-AF6E-2FE8C46AFD89}">
      <dsp:nvSpPr>
        <dsp:cNvPr id="0" name=""/>
        <dsp:cNvSpPr/>
      </dsp:nvSpPr>
      <dsp:spPr>
        <a:xfrm>
          <a:off x="369570" y="4032780"/>
          <a:ext cx="5173980" cy="64944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977900">
            <a:lnSpc>
              <a:spcPct val="90000"/>
            </a:lnSpc>
            <a:spcBef>
              <a:spcPct val="0"/>
            </a:spcBef>
            <a:spcAft>
              <a:spcPct val="35000"/>
            </a:spcAft>
            <a:buNone/>
          </a:pPr>
          <a:r>
            <a:rPr lang="en-GB" sz="2200" kern="1200" noProof="0">
              <a:latin typeface="Arial" panose="020B0604020202020204" pitchFamily="34" charset="0"/>
              <a:cs typeface="Arial" panose="020B0604020202020204" pitchFamily="34" charset="0"/>
            </a:rPr>
            <a:t>Networking</a:t>
          </a:r>
          <a:endParaRPr lang="en-US" sz="2200" kern="1200"/>
        </a:p>
      </dsp:txBody>
      <dsp:txXfrm>
        <a:off x="401273" y="4064483"/>
        <a:ext cx="5110574" cy="5860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4454E-4BA5-4426-A465-4C2EC3BF86C2}">
      <dsp:nvSpPr>
        <dsp:cNvPr id="0" name=""/>
        <dsp:cNvSpPr/>
      </dsp:nvSpPr>
      <dsp:spPr>
        <a:xfrm>
          <a:off x="2322" y="141483"/>
          <a:ext cx="2264799" cy="547200"/>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Area</a:t>
          </a:r>
        </a:p>
      </dsp:txBody>
      <dsp:txXfrm>
        <a:off x="2322" y="141483"/>
        <a:ext cx="2264799" cy="547200"/>
      </dsp:txXfrm>
    </dsp:sp>
    <dsp:sp modelId="{519F6DF6-CD4F-4378-807D-881DB5211C9A}">
      <dsp:nvSpPr>
        <dsp:cNvPr id="0" name=""/>
        <dsp:cNvSpPr/>
      </dsp:nvSpPr>
      <dsp:spPr>
        <a:xfrm>
          <a:off x="2322" y="688683"/>
          <a:ext cx="2264799" cy="1836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0" kern="1200" noProof="0" dirty="0">
              <a:latin typeface="Arial" panose="020B0604020202020204" pitchFamily="34" charset="0"/>
              <a:cs typeface="Arial" panose="020B0604020202020204" pitchFamily="34" charset="0"/>
            </a:rPr>
            <a:t>Lefke/ Lefka Township including 12 villages</a:t>
          </a:r>
          <a:endParaRPr lang="en-GB" sz="1900" kern="1200" noProof="0" dirty="0">
            <a:latin typeface="Arial" panose="020B0604020202020204" pitchFamily="34" charset="0"/>
            <a:cs typeface="Arial" panose="020B0604020202020204" pitchFamily="34" charset="0"/>
          </a:endParaRPr>
        </a:p>
      </dsp:txBody>
      <dsp:txXfrm>
        <a:off x="2322" y="688683"/>
        <a:ext cx="2264799" cy="1836833"/>
      </dsp:txXfrm>
    </dsp:sp>
    <dsp:sp modelId="{BF602685-FBEB-4504-A556-DC48AFF24432}">
      <dsp:nvSpPr>
        <dsp:cNvPr id="0" name=""/>
        <dsp:cNvSpPr/>
      </dsp:nvSpPr>
      <dsp:spPr>
        <a:xfrm>
          <a:off x="2584193" y="141483"/>
          <a:ext cx="2264799" cy="547200"/>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Target Group</a:t>
          </a:r>
        </a:p>
      </dsp:txBody>
      <dsp:txXfrm>
        <a:off x="2584193" y="141483"/>
        <a:ext cx="2264799" cy="547200"/>
      </dsp:txXfrm>
    </dsp:sp>
    <dsp:sp modelId="{24D22CD9-509E-44A8-A88F-8C3D874B39A0}">
      <dsp:nvSpPr>
        <dsp:cNvPr id="0" name=""/>
        <dsp:cNvSpPr/>
      </dsp:nvSpPr>
      <dsp:spPr>
        <a:xfrm>
          <a:off x="2584193" y="688683"/>
          <a:ext cx="2264799" cy="1836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1200"/>
            </a:spcAft>
            <a:buChar char="•"/>
          </a:pPr>
          <a:r>
            <a:rPr lang="en-GB" sz="1900" b="0" kern="1200" noProof="0" dirty="0">
              <a:latin typeface="Arial" panose="020B0604020202020204" pitchFamily="34" charset="0"/>
              <a:cs typeface="Arial" panose="020B0604020202020204" pitchFamily="34" charset="0"/>
            </a:rPr>
            <a:t>50 farmers and handicrafts producers</a:t>
          </a:r>
          <a:endParaRPr lang="en-GB" sz="1900" kern="1200" noProof="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ts val="1200"/>
            </a:spcAft>
            <a:buChar char="•"/>
          </a:pPr>
          <a:r>
            <a:rPr lang="en-GB" sz="1900" kern="1200" noProof="0" dirty="0">
              <a:latin typeface="Arial" panose="020B0604020202020204" pitchFamily="34" charset="0"/>
              <a:cs typeface="Arial" panose="020B0604020202020204" pitchFamily="34" charset="0"/>
            </a:rPr>
            <a:t>450 tonnes citrus</a:t>
          </a:r>
        </a:p>
        <a:p>
          <a:pPr marL="171450" lvl="1" indent="-171450" algn="l" defTabSz="844550">
            <a:lnSpc>
              <a:spcPct val="90000"/>
            </a:lnSpc>
            <a:spcBef>
              <a:spcPct val="0"/>
            </a:spcBef>
            <a:spcAft>
              <a:spcPts val="1200"/>
            </a:spcAft>
            <a:buChar char="•"/>
          </a:pPr>
          <a:r>
            <a:rPr lang="en-GB" sz="1900" kern="1200" noProof="0" dirty="0">
              <a:latin typeface="Arial" panose="020B0604020202020204" pitchFamily="34" charset="0"/>
              <a:cs typeface="Arial" panose="020B0604020202020204" pitchFamily="34" charset="0"/>
            </a:rPr>
            <a:t>6 tonnes walnut</a:t>
          </a:r>
        </a:p>
      </dsp:txBody>
      <dsp:txXfrm>
        <a:off x="2584193" y="688683"/>
        <a:ext cx="2264799" cy="1836833"/>
      </dsp:txXfrm>
    </dsp:sp>
    <dsp:sp modelId="{5CBB6702-8479-4656-903D-922D80C51F12}">
      <dsp:nvSpPr>
        <dsp:cNvPr id="0" name=""/>
        <dsp:cNvSpPr/>
      </dsp:nvSpPr>
      <dsp:spPr>
        <a:xfrm>
          <a:off x="5166064" y="141483"/>
          <a:ext cx="2264799" cy="547200"/>
        </a:xfrm>
        <a:prstGeom prst="rect">
          <a:avLst/>
        </a:prstGeom>
        <a:solidFill>
          <a:schemeClr val="accent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noProof="0" dirty="0">
              <a:latin typeface="Arial" panose="020B0604020202020204" pitchFamily="34" charset="0"/>
              <a:cs typeface="Arial" panose="020B0604020202020204" pitchFamily="34" charset="0"/>
            </a:rPr>
            <a:t>Growth Potential</a:t>
          </a:r>
        </a:p>
      </dsp:txBody>
      <dsp:txXfrm>
        <a:off x="5166064" y="141483"/>
        <a:ext cx="2264799" cy="547200"/>
      </dsp:txXfrm>
    </dsp:sp>
    <dsp:sp modelId="{44867E6C-6F43-4989-9DE6-D56958C0C563}">
      <dsp:nvSpPr>
        <dsp:cNvPr id="0" name=""/>
        <dsp:cNvSpPr/>
      </dsp:nvSpPr>
      <dsp:spPr>
        <a:xfrm>
          <a:off x="5166064" y="688683"/>
          <a:ext cx="2264799" cy="1836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1200"/>
            </a:spcAft>
            <a:buChar char="•"/>
          </a:pPr>
          <a:r>
            <a:rPr lang="en-GB" sz="1900" b="0" kern="1200" noProof="0" dirty="0">
              <a:latin typeface="Arial" panose="020B0604020202020204" pitchFamily="34" charset="0"/>
              <a:cs typeface="Arial" panose="020B0604020202020204" pitchFamily="34" charset="0"/>
            </a:rPr>
            <a:t>Additional 50 members </a:t>
          </a:r>
          <a:endParaRPr lang="en-GB" sz="1900" kern="1200" noProof="0" dirty="0">
            <a:latin typeface="Arial" panose="020B0604020202020204" pitchFamily="34" charset="0"/>
            <a:cs typeface="Arial" panose="020B0604020202020204" pitchFamily="34" charset="0"/>
          </a:endParaRPr>
        </a:p>
      </dsp:txBody>
      <dsp:txXfrm>
        <a:off x="5166064" y="688683"/>
        <a:ext cx="2264799" cy="183683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708FB-CC8E-4230-8485-1B7AC0BC624B}">
      <dsp:nvSpPr>
        <dsp:cNvPr id="0" name=""/>
        <dsp:cNvSpPr/>
      </dsp:nvSpPr>
      <dsp:spPr>
        <a:xfrm>
          <a:off x="2114778" y="1077"/>
          <a:ext cx="3599546" cy="220764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noProof="0" dirty="0">
              <a:latin typeface="Arial" panose="020B0604020202020204" pitchFamily="34" charset="0"/>
              <a:cs typeface="Arial" panose="020B0604020202020204" pitchFamily="34" charset="0"/>
            </a:rPr>
            <a:t>Producing</a:t>
          </a:r>
        </a:p>
        <a:p>
          <a:pPr marL="171450" lvl="1" indent="-171450" algn="l" defTabSz="800100">
            <a:lnSpc>
              <a:spcPct val="90000"/>
            </a:lnSpc>
            <a:spcBef>
              <a:spcPct val="0"/>
            </a:spcBef>
            <a:spcAft>
              <a:spcPct val="15000"/>
            </a:spcAft>
            <a:buChar char="•"/>
          </a:pPr>
          <a:r>
            <a:rPr lang="en-GB" sz="1800" kern="1200" noProof="0" dirty="0">
              <a:latin typeface="Arial" panose="020B0604020202020204" pitchFamily="34" charset="0"/>
              <a:cs typeface="Arial" panose="020B0604020202020204" pitchFamily="34" charset="0"/>
            </a:rPr>
            <a:t>Processing</a:t>
          </a:r>
        </a:p>
        <a:p>
          <a:pPr marL="171450" lvl="1" indent="-171450" algn="l" defTabSz="800100">
            <a:lnSpc>
              <a:spcPct val="90000"/>
            </a:lnSpc>
            <a:spcBef>
              <a:spcPct val="0"/>
            </a:spcBef>
            <a:spcAft>
              <a:spcPct val="15000"/>
            </a:spcAft>
            <a:buChar char="•"/>
          </a:pPr>
          <a:r>
            <a:rPr lang="en-GB" sz="1800" kern="1200" noProof="0" dirty="0">
              <a:latin typeface="Arial" panose="020B0604020202020204" pitchFamily="34" charset="0"/>
              <a:cs typeface="Arial" panose="020B0604020202020204" pitchFamily="34" charset="0"/>
            </a:rPr>
            <a:t>Marketing/ Sales</a:t>
          </a:r>
        </a:p>
        <a:p>
          <a:pPr marL="171450" lvl="1" indent="-171450" algn="l" defTabSz="800100">
            <a:lnSpc>
              <a:spcPct val="90000"/>
            </a:lnSpc>
            <a:spcBef>
              <a:spcPct val="0"/>
            </a:spcBef>
            <a:spcAft>
              <a:spcPct val="15000"/>
            </a:spcAft>
            <a:buChar char="•"/>
          </a:pPr>
          <a:r>
            <a:rPr lang="en-GB" sz="1800" kern="1200" noProof="0" dirty="0">
              <a:latin typeface="Arial" panose="020B0604020202020204" pitchFamily="34" charset="0"/>
              <a:cs typeface="Arial" panose="020B0604020202020204" pitchFamily="34" charset="0"/>
            </a:rPr>
            <a:t>Distribution</a:t>
          </a:r>
        </a:p>
        <a:p>
          <a:pPr marL="171450" lvl="1" indent="-171450" algn="l" defTabSz="800100">
            <a:lnSpc>
              <a:spcPct val="90000"/>
            </a:lnSpc>
            <a:spcBef>
              <a:spcPct val="0"/>
            </a:spcBef>
            <a:spcAft>
              <a:spcPct val="15000"/>
            </a:spcAft>
            <a:buChar char="•"/>
          </a:pPr>
          <a:r>
            <a:rPr lang="en-GB" sz="1800" kern="1200" noProof="0" dirty="0">
              <a:latin typeface="Arial" panose="020B0604020202020204" pitchFamily="34" charset="0"/>
              <a:cs typeface="Arial" panose="020B0604020202020204" pitchFamily="34" charset="0"/>
            </a:rPr>
            <a:t>Training</a:t>
          </a:r>
        </a:p>
        <a:p>
          <a:pPr marL="171450" lvl="1" indent="-171450" algn="l" defTabSz="800100">
            <a:lnSpc>
              <a:spcPct val="90000"/>
            </a:lnSpc>
            <a:spcBef>
              <a:spcPct val="0"/>
            </a:spcBef>
            <a:spcAft>
              <a:spcPct val="15000"/>
            </a:spcAft>
            <a:buChar char="•"/>
          </a:pPr>
          <a:r>
            <a:rPr lang="en-GB" sz="1800" kern="1200" noProof="0" dirty="0">
              <a:latin typeface="Arial" panose="020B0604020202020204" pitchFamily="34" charset="0"/>
              <a:cs typeface="Arial" panose="020B0604020202020204" pitchFamily="34" charset="0"/>
            </a:rPr>
            <a:t>Cafe Services</a:t>
          </a:r>
        </a:p>
      </dsp:txBody>
      <dsp:txXfrm>
        <a:off x="2114778" y="277033"/>
        <a:ext cx="2771680" cy="1655733"/>
      </dsp:txXfrm>
    </dsp:sp>
    <dsp:sp modelId="{D2064E03-94CB-494E-9735-C680FD116CF0}">
      <dsp:nvSpPr>
        <dsp:cNvPr id="0" name=""/>
        <dsp:cNvSpPr/>
      </dsp:nvSpPr>
      <dsp:spPr>
        <a:xfrm>
          <a:off x="674" y="3237"/>
          <a:ext cx="2114103" cy="2203325"/>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noProof="0" dirty="0">
              <a:latin typeface="Arial" panose="020B0604020202020204" pitchFamily="34" charset="0"/>
              <a:cs typeface="Arial" panose="020B0604020202020204" pitchFamily="34" charset="0"/>
            </a:rPr>
            <a:t>Main activities</a:t>
          </a:r>
        </a:p>
      </dsp:txBody>
      <dsp:txXfrm>
        <a:off x="103876" y="106439"/>
        <a:ext cx="1907699" cy="199692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09D25-F604-4D63-AE66-7D4F4F19E105}">
      <dsp:nvSpPr>
        <dsp:cNvPr id="0" name=""/>
        <dsp:cNvSpPr/>
      </dsp:nvSpPr>
      <dsp:spPr>
        <a:xfrm>
          <a:off x="0" y="398779"/>
          <a:ext cx="5181600" cy="2072640"/>
        </a:xfrm>
        <a:prstGeom prst="leftRightRibb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8D6284-DE99-44DC-82C4-2433238A37D5}">
      <dsp:nvSpPr>
        <dsp:cNvPr id="0" name=""/>
        <dsp:cNvSpPr/>
      </dsp:nvSpPr>
      <dsp:spPr>
        <a:xfrm>
          <a:off x="621792" y="761491"/>
          <a:ext cx="1709928" cy="10155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Arial" panose="020B0604020202020204" pitchFamily="34" charset="0"/>
              <a:cs typeface="Arial" panose="020B0604020202020204" pitchFamily="34" charset="0"/>
            </a:rPr>
            <a:t>LTD. Company</a:t>
          </a:r>
        </a:p>
      </dsp:txBody>
      <dsp:txXfrm>
        <a:off x="621792" y="761491"/>
        <a:ext cx="1709928" cy="1015593"/>
      </dsp:txXfrm>
    </dsp:sp>
    <dsp:sp modelId="{CF39EAC2-19EA-4EC0-B2A5-1EF6C2D3CC2D}">
      <dsp:nvSpPr>
        <dsp:cNvPr id="0" name=""/>
        <dsp:cNvSpPr/>
      </dsp:nvSpPr>
      <dsp:spPr>
        <a:xfrm>
          <a:off x="2590800" y="1093114"/>
          <a:ext cx="2020824" cy="10155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latin typeface="Arial" panose="020B0604020202020204" pitchFamily="34" charset="0"/>
              <a:cs typeface="Arial" panose="020B0604020202020204" pitchFamily="34" charset="0"/>
            </a:rPr>
            <a:t>Cooperative</a:t>
          </a:r>
        </a:p>
      </dsp:txBody>
      <dsp:txXfrm>
        <a:off x="2590800" y="1093114"/>
        <a:ext cx="2020824" cy="101559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D75F8-E1A4-4F50-8D4C-24F3249663CD}">
      <dsp:nvSpPr>
        <dsp:cNvPr id="0" name=""/>
        <dsp:cNvSpPr/>
      </dsp:nvSpPr>
      <dsp:spPr>
        <a:xfrm>
          <a:off x="565784" y="0"/>
          <a:ext cx="6412230" cy="24384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A9A0E-7C42-48A3-A62F-6ADDF1B4CAF9}">
      <dsp:nvSpPr>
        <dsp:cNvPr id="0" name=""/>
        <dsp:cNvSpPr/>
      </dsp:nvSpPr>
      <dsp:spPr>
        <a:xfrm>
          <a:off x="2578" y="731520"/>
          <a:ext cx="1675254" cy="975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i="1" kern="1200" noProof="0" dirty="0">
              <a:latin typeface="Arial" panose="020B0604020202020204" pitchFamily="34" charset="0"/>
              <a:cs typeface="Arial" panose="020B0604020202020204" pitchFamily="34" charset="0"/>
            </a:rPr>
            <a:t>Macun</a:t>
          </a:r>
          <a:r>
            <a:rPr lang="en-GB" sz="2200" kern="1200" noProof="0" dirty="0">
              <a:latin typeface="Arial" panose="020B0604020202020204" pitchFamily="34" charset="0"/>
              <a:cs typeface="Arial" panose="020B0604020202020204" pitchFamily="34" charset="0"/>
            </a:rPr>
            <a:t> processing</a:t>
          </a:r>
        </a:p>
      </dsp:txBody>
      <dsp:txXfrm>
        <a:off x="50191" y="779133"/>
        <a:ext cx="1580028" cy="880134"/>
      </dsp:txXfrm>
    </dsp:sp>
    <dsp:sp modelId="{4CE190E6-CF11-40B7-8704-B22D205F9729}">
      <dsp:nvSpPr>
        <dsp:cNvPr id="0" name=""/>
        <dsp:cNvSpPr/>
      </dsp:nvSpPr>
      <dsp:spPr>
        <a:xfrm>
          <a:off x="1957041" y="731520"/>
          <a:ext cx="1675254" cy="975360"/>
        </a:xfrm>
        <a:prstGeom prst="roundRect">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latin typeface="Arial" panose="020B0604020202020204" pitchFamily="34" charset="0"/>
              <a:cs typeface="Arial" panose="020B0604020202020204" pitchFamily="34" charset="0"/>
            </a:rPr>
            <a:t>Producing handicrafts</a:t>
          </a:r>
        </a:p>
      </dsp:txBody>
      <dsp:txXfrm>
        <a:off x="2004654" y="779133"/>
        <a:ext cx="1580028" cy="880134"/>
      </dsp:txXfrm>
    </dsp:sp>
    <dsp:sp modelId="{4EAD87AF-E8AC-464F-8DBD-F7F55F0E695A}">
      <dsp:nvSpPr>
        <dsp:cNvPr id="0" name=""/>
        <dsp:cNvSpPr/>
      </dsp:nvSpPr>
      <dsp:spPr>
        <a:xfrm>
          <a:off x="3911504" y="731520"/>
          <a:ext cx="1675254" cy="975360"/>
        </a:xfrm>
        <a:prstGeom prst="roundRect">
          <a:avLst/>
        </a:prstGeom>
        <a:solidFill>
          <a:srgbClr val="FF5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latin typeface="Arial" panose="020B0604020202020204" pitchFamily="34" charset="0"/>
              <a:cs typeface="Arial" panose="020B0604020202020204" pitchFamily="34" charset="0"/>
            </a:rPr>
            <a:t>Training</a:t>
          </a:r>
        </a:p>
      </dsp:txBody>
      <dsp:txXfrm>
        <a:off x="3959117" y="779133"/>
        <a:ext cx="1580028" cy="880134"/>
      </dsp:txXfrm>
    </dsp:sp>
    <dsp:sp modelId="{73C942C6-4F7F-4B81-91D4-F96570E46615}">
      <dsp:nvSpPr>
        <dsp:cNvPr id="0" name=""/>
        <dsp:cNvSpPr/>
      </dsp:nvSpPr>
      <dsp:spPr>
        <a:xfrm>
          <a:off x="5865967" y="731520"/>
          <a:ext cx="1675254" cy="975360"/>
        </a:xfrm>
        <a:prstGeom prst="roundRect">
          <a:avLst/>
        </a:prstGeom>
        <a:solidFill>
          <a:srgbClr val="FF99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latin typeface="Arial" panose="020B0604020202020204" pitchFamily="34" charset="0"/>
              <a:cs typeface="Arial" panose="020B0604020202020204" pitchFamily="34" charset="0"/>
            </a:rPr>
            <a:t>Cafe services</a:t>
          </a:r>
        </a:p>
      </dsp:txBody>
      <dsp:txXfrm>
        <a:off x="5913580" y="779133"/>
        <a:ext cx="1580028" cy="88013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B2EEB-0127-472E-8D27-C3DC50E25594}">
      <dsp:nvSpPr>
        <dsp:cNvPr id="0" name=""/>
        <dsp:cNvSpPr/>
      </dsp:nvSpPr>
      <dsp:spPr>
        <a:xfrm>
          <a:off x="0" y="0"/>
          <a:ext cx="5699760" cy="964726"/>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noProof="0" dirty="0"/>
            <a:t>Storage</a:t>
          </a:r>
          <a:r>
            <a:rPr lang="tr-TR" sz="3000" kern="1200" noProof="0" dirty="0"/>
            <a:t>, Distribution</a:t>
          </a:r>
          <a:endParaRPr lang="en-GB" sz="3000" kern="1200" noProof="0" dirty="0"/>
        </a:p>
      </dsp:txBody>
      <dsp:txXfrm>
        <a:off x="28256" y="28256"/>
        <a:ext cx="4702639" cy="908214"/>
      </dsp:txXfrm>
    </dsp:sp>
    <dsp:sp modelId="{759F5750-C514-4894-9C5F-8E522C6EA428}">
      <dsp:nvSpPr>
        <dsp:cNvPr id="0" name=""/>
        <dsp:cNvSpPr/>
      </dsp:nvSpPr>
      <dsp:spPr>
        <a:xfrm>
          <a:off x="1005840" y="1179109"/>
          <a:ext cx="5699760" cy="964726"/>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noProof="0" dirty="0"/>
            <a:t>Branding, Marketing, Sales</a:t>
          </a:r>
        </a:p>
      </dsp:txBody>
      <dsp:txXfrm>
        <a:off x="1034096" y="1207365"/>
        <a:ext cx="4010335" cy="908214"/>
      </dsp:txXfrm>
    </dsp:sp>
    <dsp:sp modelId="{16208870-E1C6-4B29-BE48-2E0599EF2BDD}">
      <dsp:nvSpPr>
        <dsp:cNvPr id="0" name=""/>
        <dsp:cNvSpPr/>
      </dsp:nvSpPr>
      <dsp:spPr>
        <a:xfrm>
          <a:off x="5072687" y="758381"/>
          <a:ext cx="627072" cy="62707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noProof="0" dirty="0"/>
        </a:p>
      </dsp:txBody>
      <dsp:txXfrm>
        <a:off x="5213778" y="758381"/>
        <a:ext cx="344890" cy="4718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E8219-6A79-4EEC-A9BB-27566438D26A}">
      <dsp:nvSpPr>
        <dsp:cNvPr id="0" name=""/>
        <dsp:cNvSpPr/>
      </dsp:nvSpPr>
      <dsp:spPr>
        <a:xfrm rot="10800000">
          <a:off x="1437853" y="1436"/>
          <a:ext cx="4915281" cy="799177"/>
        </a:xfrm>
        <a:prstGeom prst="homePlat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415"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i="1" kern="1200" noProof="0" dirty="0">
              <a:latin typeface="Arial" panose="020B0604020202020204" pitchFamily="34" charset="0"/>
              <a:cs typeface="Arial" panose="020B0604020202020204" pitchFamily="34" charset="0"/>
            </a:rPr>
            <a:t>Macun</a:t>
          </a:r>
          <a:r>
            <a:rPr lang="en-GB" sz="2400" kern="1200" noProof="0" dirty="0">
              <a:latin typeface="Arial" panose="020B0604020202020204" pitchFamily="34" charset="0"/>
              <a:cs typeface="Arial" panose="020B0604020202020204" pitchFamily="34" charset="0"/>
            </a:rPr>
            <a:t> </a:t>
          </a:r>
        </a:p>
        <a:p>
          <a:pPr marL="0" lvl="0" indent="0" algn="ctr"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(Walnut, bitter orange, date)</a:t>
          </a:r>
        </a:p>
      </dsp:txBody>
      <dsp:txXfrm rot="10800000">
        <a:off x="1637647" y="1436"/>
        <a:ext cx="4715487" cy="799177"/>
      </dsp:txXfrm>
    </dsp:sp>
    <dsp:sp modelId="{86E4BEC8-AD5C-4593-9BCE-4AE7D4F0A8D8}">
      <dsp:nvSpPr>
        <dsp:cNvPr id="0" name=""/>
        <dsp:cNvSpPr/>
      </dsp:nvSpPr>
      <dsp:spPr>
        <a:xfrm>
          <a:off x="1038265" y="1436"/>
          <a:ext cx="799177" cy="7991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A58C4-C7F5-43DC-91C6-22A87B8D4367}">
      <dsp:nvSpPr>
        <dsp:cNvPr id="0" name=""/>
        <dsp:cNvSpPr/>
      </dsp:nvSpPr>
      <dsp:spPr>
        <a:xfrm rot="10800000">
          <a:off x="1437853" y="1039174"/>
          <a:ext cx="4915281" cy="799177"/>
        </a:xfrm>
        <a:prstGeom prst="homePlat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415"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Traditional Handicrafts</a:t>
          </a:r>
        </a:p>
      </dsp:txBody>
      <dsp:txXfrm rot="10800000">
        <a:off x="1637647" y="1039174"/>
        <a:ext cx="4715487" cy="799177"/>
      </dsp:txXfrm>
    </dsp:sp>
    <dsp:sp modelId="{4C567FE7-C892-4DE8-9933-3D1709492EF3}">
      <dsp:nvSpPr>
        <dsp:cNvPr id="0" name=""/>
        <dsp:cNvSpPr/>
      </dsp:nvSpPr>
      <dsp:spPr>
        <a:xfrm>
          <a:off x="1038265" y="1039174"/>
          <a:ext cx="799177" cy="79917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3D886A-15E5-4272-AEF8-CBF35AEC3863}">
      <dsp:nvSpPr>
        <dsp:cNvPr id="0" name=""/>
        <dsp:cNvSpPr/>
      </dsp:nvSpPr>
      <dsp:spPr>
        <a:xfrm rot="10800000">
          <a:off x="1437853" y="2076911"/>
          <a:ext cx="4915281" cy="799177"/>
        </a:xfrm>
        <a:prstGeom prst="homePlat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415"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Dried Citrus</a:t>
          </a:r>
        </a:p>
      </dsp:txBody>
      <dsp:txXfrm rot="10800000">
        <a:off x="1637647" y="2076911"/>
        <a:ext cx="4715487" cy="799177"/>
      </dsp:txXfrm>
    </dsp:sp>
    <dsp:sp modelId="{813F706F-A745-4F2E-965B-97AECA615284}">
      <dsp:nvSpPr>
        <dsp:cNvPr id="0" name=""/>
        <dsp:cNvSpPr/>
      </dsp:nvSpPr>
      <dsp:spPr>
        <a:xfrm>
          <a:off x="1038265" y="2076911"/>
          <a:ext cx="799177" cy="79917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DA0D42-A533-48CE-9754-DC6C389E02AD}">
      <dsp:nvSpPr>
        <dsp:cNvPr id="0" name=""/>
        <dsp:cNvSpPr/>
      </dsp:nvSpPr>
      <dsp:spPr>
        <a:xfrm rot="10800000">
          <a:off x="1437853" y="3114648"/>
          <a:ext cx="4915281" cy="799177"/>
        </a:xfrm>
        <a:prstGeom prst="homePlat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415"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Trainings</a:t>
          </a:r>
        </a:p>
      </dsp:txBody>
      <dsp:txXfrm rot="10800000">
        <a:off x="1637647" y="3114648"/>
        <a:ext cx="4715487" cy="799177"/>
      </dsp:txXfrm>
    </dsp:sp>
    <dsp:sp modelId="{8CBCFE4F-56CB-4F2A-A8D0-7D30D2766C53}">
      <dsp:nvSpPr>
        <dsp:cNvPr id="0" name=""/>
        <dsp:cNvSpPr/>
      </dsp:nvSpPr>
      <dsp:spPr>
        <a:xfrm>
          <a:off x="1038265" y="3114648"/>
          <a:ext cx="799177" cy="79917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184DFC-DB61-4520-A09A-DFE0CF27A7AC}">
      <dsp:nvSpPr>
        <dsp:cNvPr id="0" name=""/>
        <dsp:cNvSpPr/>
      </dsp:nvSpPr>
      <dsp:spPr>
        <a:xfrm rot="10800000">
          <a:off x="1437853" y="4152386"/>
          <a:ext cx="4915281" cy="799177"/>
        </a:xfrm>
        <a:prstGeom prst="homePlat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415"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latin typeface="Arial" panose="020B0604020202020204" pitchFamily="34" charset="0"/>
              <a:cs typeface="Arial" panose="020B0604020202020204" pitchFamily="34" charset="0"/>
            </a:rPr>
            <a:t>Cafe services</a:t>
          </a:r>
        </a:p>
      </dsp:txBody>
      <dsp:txXfrm rot="10800000">
        <a:off x="1637647" y="4152386"/>
        <a:ext cx="4715487" cy="799177"/>
      </dsp:txXfrm>
    </dsp:sp>
    <dsp:sp modelId="{A3FCE973-E9F6-4635-938D-4F129B9E4935}">
      <dsp:nvSpPr>
        <dsp:cNvPr id="0" name=""/>
        <dsp:cNvSpPr/>
      </dsp:nvSpPr>
      <dsp:spPr>
        <a:xfrm>
          <a:off x="1038265" y="4152386"/>
          <a:ext cx="799177" cy="79917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E6419-E617-4017-91CF-01C7D0607C4A}">
      <dsp:nvSpPr>
        <dsp:cNvPr id="0" name=""/>
        <dsp:cNvSpPr/>
      </dsp:nvSpPr>
      <dsp:spPr>
        <a:xfrm>
          <a:off x="918515" y="964646"/>
          <a:ext cx="2634664" cy="86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ts val="0"/>
            </a:spcAft>
            <a:buNone/>
          </a:pPr>
          <a:r>
            <a:rPr lang="tr-TR" sz="3600" kern="1200" dirty="0">
              <a:latin typeface="Arial" panose="020B0604020202020204" pitchFamily="34" charset="0"/>
              <a:cs typeface="Arial" panose="020B0604020202020204" pitchFamily="34" charset="0"/>
            </a:rPr>
            <a:t>CLUSTERS</a:t>
          </a:r>
        </a:p>
        <a:p>
          <a:pPr marL="0" lvl="0" indent="0" algn="ctr" defTabSz="1600200">
            <a:lnSpc>
              <a:spcPct val="90000"/>
            </a:lnSpc>
            <a:spcBef>
              <a:spcPct val="0"/>
            </a:spcBef>
            <a:spcAft>
              <a:spcPct val="35000"/>
            </a:spcAft>
            <a:buNone/>
          </a:pPr>
          <a:r>
            <a:rPr lang="tr-TR" sz="1600" kern="1200" dirty="0">
              <a:solidFill>
                <a:schemeClr val="tx1"/>
              </a:solidFill>
              <a:latin typeface="Arial" panose="020B0604020202020204" pitchFamily="34" charset="0"/>
              <a:cs typeface="Arial" panose="020B0604020202020204" pitchFamily="34" charset="0"/>
            </a:rPr>
            <a:t>FOR</a:t>
          </a:r>
          <a:r>
            <a:rPr lang="tr-TR" sz="1600" kern="1200" dirty="0">
              <a:solidFill>
                <a:srgbClr val="6EA92D"/>
              </a:solidFill>
              <a:latin typeface="Arial" panose="020B0604020202020204" pitchFamily="34" charset="0"/>
              <a:cs typeface="Arial" panose="020B0604020202020204" pitchFamily="34" charset="0"/>
            </a:rPr>
            <a:t> GREEN ECONOMY</a:t>
          </a:r>
          <a:endParaRPr lang="en-US" sz="1600" kern="1200" dirty="0">
            <a:solidFill>
              <a:srgbClr val="6EA92D"/>
            </a:solidFill>
            <a:latin typeface="Arial" panose="020B0604020202020204" pitchFamily="34" charset="0"/>
            <a:cs typeface="Arial" panose="020B0604020202020204" pitchFamily="34" charset="0"/>
          </a:endParaRPr>
        </a:p>
      </dsp:txBody>
      <dsp:txXfrm>
        <a:off x="918515" y="964646"/>
        <a:ext cx="2634664" cy="868241"/>
      </dsp:txXfrm>
    </dsp:sp>
    <dsp:sp modelId="{CEEDB893-2A6C-4931-8DD6-C393AFB4E858}">
      <dsp:nvSpPr>
        <dsp:cNvPr id="0" name=""/>
        <dsp:cNvSpPr/>
      </dsp:nvSpPr>
      <dsp:spPr>
        <a:xfrm>
          <a:off x="915521" y="700581"/>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E4BC8-ADA5-489B-9346-DFC6AF9FEDFF}">
      <dsp:nvSpPr>
        <dsp:cNvPr id="0" name=""/>
        <dsp:cNvSpPr/>
      </dsp:nvSpPr>
      <dsp:spPr>
        <a:xfrm>
          <a:off x="1062224" y="407175"/>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AE470-8537-468B-B486-5161527A13B5}">
      <dsp:nvSpPr>
        <dsp:cNvPr id="0" name=""/>
        <dsp:cNvSpPr/>
      </dsp:nvSpPr>
      <dsp:spPr>
        <a:xfrm>
          <a:off x="1414311" y="465857"/>
          <a:ext cx="329333" cy="3293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85122-2E37-4EAD-974F-5924D05A8BC0}">
      <dsp:nvSpPr>
        <dsp:cNvPr id="0" name=""/>
        <dsp:cNvSpPr/>
      </dsp:nvSpPr>
      <dsp:spPr>
        <a:xfrm>
          <a:off x="1707716" y="143110"/>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490C7-1622-49C8-BC71-29A56B5AC01D}">
      <dsp:nvSpPr>
        <dsp:cNvPr id="0" name=""/>
        <dsp:cNvSpPr/>
      </dsp:nvSpPr>
      <dsp:spPr>
        <a:xfrm>
          <a:off x="2089144" y="25748"/>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11084-857A-4FC8-ADB5-2E755489554E}">
      <dsp:nvSpPr>
        <dsp:cNvPr id="0" name=""/>
        <dsp:cNvSpPr/>
      </dsp:nvSpPr>
      <dsp:spPr>
        <a:xfrm>
          <a:off x="2558593" y="231132"/>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30A18-A943-45F9-8AE4-53EC4165271A}">
      <dsp:nvSpPr>
        <dsp:cNvPr id="0" name=""/>
        <dsp:cNvSpPr/>
      </dsp:nvSpPr>
      <dsp:spPr>
        <a:xfrm>
          <a:off x="2851999" y="377835"/>
          <a:ext cx="329333" cy="3293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0B5B1-A110-4147-835F-86BB3A18BDBA}">
      <dsp:nvSpPr>
        <dsp:cNvPr id="0" name=""/>
        <dsp:cNvSpPr/>
      </dsp:nvSpPr>
      <dsp:spPr>
        <a:xfrm>
          <a:off x="3262767" y="700581"/>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6E6E6-247E-474C-961D-19C57514E280}">
      <dsp:nvSpPr>
        <dsp:cNvPr id="0" name=""/>
        <dsp:cNvSpPr/>
      </dsp:nvSpPr>
      <dsp:spPr>
        <a:xfrm>
          <a:off x="3438811" y="1023328"/>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9A500-0561-4DC9-9DD5-468B2551F567}">
      <dsp:nvSpPr>
        <dsp:cNvPr id="0" name=""/>
        <dsp:cNvSpPr/>
      </dsp:nvSpPr>
      <dsp:spPr>
        <a:xfrm>
          <a:off x="1913100" y="407175"/>
          <a:ext cx="538908" cy="5389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64516-F8B1-4E6C-8696-5ACF08DB62E9}">
      <dsp:nvSpPr>
        <dsp:cNvPr id="0" name=""/>
        <dsp:cNvSpPr/>
      </dsp:nvSpPr>
      <dsp:spPr>
        <a:xfrm>
          <a:off x="768818" y="1522118"/>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BC7EC-9E70-45D8-B281-C92EA1034F64}">
      <dsp:nvSpPr>
        <dsp:cNvPr id="0" name=""/>
        <dsp:cNvSpPr/>
      </dsp:nvSpPr>
      <dsp:spPr>
        <a:xfrm>
          <a:off x="944861" y="1786183"/>
          <a:ext cx="329333" cy="3293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974AD-142E-4010-9155-829778467CC4}">
      <dsp:nvSpPr>
        <dsp:cNvPr id="0" name=""/>
        <dsp:cNvSpPr/>
      </dsp:nvSpPr>
      <dsp:spPr>
        <a:xfrm>
          <a:off x="1384970" y="2020907"/>
          <a:ext cx="479029" cy="4790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89437-9507-47EE-9211-6924E685DD92}">
      <dsp:nvSpPr>
        <dsp:cNvPr id="0" name=""/>
        <dsp:cNvSpPr/>
      </dsp:nvSpPr>
      <dsp:spPr>
        <a:xfrm>
          <a:off x="2001122" y="2402335"/>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FDF8E-FF0B-4BDE-997C-5D749AB84E37}">
      <dsp:nvSpPr>
        <dsp:cNvPr id="0" name=""/>
        <dsp:cNvSpPr/>
      </dsp:nvSpPr>
      <dsp:spPr>
        <a:xfrm>
          <a:off x="2118484" y="2020907"/>
          <a:ext cx="329333" cy="3293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118D5-17A3-45F7-B329-87E6E9BC7E6B}">
      <dsp:nvSpPr>
        <dsp:cNvPr id="0" name=""/>
        <dsp:cNvSpPr/>
      </dsp:nvSpPr>
      <dsp:spPr>
        <a:xfrm>
          <a:off x="2411890" y="2431675"/>
          <a:ext cx="209575" cy="209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481C7-215E-4E82-8B29-DD981B4940EF}">
      <dsp:nvSpPr>
        <dsp:cNvPr id="0" name=""/>
        <dsp:cNvSpPr/>
      </dsp:nvSpPr>
      <dsp:spPr>
        <a:xfrm>
          <a:off x="2675955" y="1962226"/>
          <a:ext cx="479029" cy="4790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2671C-31AE-493C-92FF-C9366A9B5C68}">
      <dsp:nvSpPr>
        <dsp:cNvPr id="0" name=""/>
        <dsp:cNvSpPr/>
      </dsp:nvSpPr>
      <dsp:spPr>
        <a:xfrm>
          <a:off x="3321448" y="1844864"/>
          <a:ext cx="329333" cy="3293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4848D-599F-4EFF-9C2B-315CD518DB32}">
      <dsp:nvSpPr>
        <dsp:cNvPr id="0" name=""/>
        <dsp:cNvSpPr/>
      </dsp:nvSpPr>
      <dsp:spPr>
        <a:xfrm>
          <a:off x="6523519" y="1008874"/>
          <a:ext cx="1487468" cy="14877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1AE20-AAF1-49F4-A539-A8DA6084B54D}">
      <dsp:nvSpPr>
        <dsp:cNvPr id="0" name=""/>
        <dsp:cNvSpPr/>
      </dsp:nvSpPr>
      <dsp:spPr>
        <a:xfrm>
          <a:off x="6572600" y="1058473"/>
          <a:ext cx="1388514" cy="13885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Arial" panose="020B0604020202020204" pitchFamily="34" charset="0"/>
              <a:cs typeface="Arial" panose="020B0604020202020204" pitchFamily="34" charset="0"/>
            </a:rPr>
            <a:t>Sustainable production</a:t>
          </a:r>
          <a:r>
            <a:rPr lang="tr-TR" sz="1200" kern="1200" noProof="0" dirty="0">
              <a:latin typeface="Arial" panose="020B0604020202020204" pitchFamily="34" charset="0"/>
              <a:cs typeface="Arial" panose="020B0604020202020204" pitchFamily="34" charset="0"/>
            </a:rPr>
            <a:t> &amp; </a:t>
          </a:r>
          <a:r>
            <a:rPr lang="tr-TR" sz="1200" kern="1200" noProof="0" dirty="0" err="1">
              <a:latin typeface="Arial" panose="020B0604020202020204" pitchFamily="34" charset="0"/>
              <a:cs typeface="Arial" panose="020B0604020202020204" pitchFamily="34" charset="0"/>
            </a:rPr>
            <a:t>consumption</a:t>
          </a:r>
          <a:endParaRPr lang="tr-TR" sz="1200" kern="1200" noProof="0" dirty="0">
            <a:latin typeface="Arial" panose="020B0604020202020204" pitchFamily="34" charset="0"/>
            <a:cs typeface="Arial" panose="020B0604020202020204" pitchFamily="34" charset="0"/>
          </a:endParaRPr>
        </a:p>
      </dsp:txBody>
      <dsp:txXfrm>
        <a:off x="6771298" y="1256870"/>
        <a:ext cx="991909" cy="991720"/>
      </dsp:txXfrm>
    </dsp:sp>
    <dsp:sp modelId="{0D5535E4-CC72-4ED6-B948-E6DF706BB1DF}">
      <dsp:nvSpPr>
        <dsp:cNvPr id="0" name=""/>
        <dsp:cNvSpPr/>
      </dsp:nvSpPr>
      <dsp:spPr>
        <a:xfrm rot="2700000">
          <a:off x="4985472" y="1008951"/>
          <a:ext cx="1487296" cy="1487296"/>
        </a:xfrm>
        <a:prstGeom prst="teardrop">
          <a:avLst>
            <a:gd name="adj" fmla="val 1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7786C-6DEF-48A9-8776-1637B7CCA790}">
      <dsp:nvSpPr>
        <dsp:cNvPr id="0" name=""/>
        <dsp:cNvSpPr/>
      </dsp:nvSpPr>
      <dsp:spPr>
        <a:xfrm>
          <a:off x="5036050" y="1058473"/>
          <a:ext cx="1388514" cy="13885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Arial" panose="020B0604020202020204" pitchFamily="34" charset="0"/>
              <a:cs typeface="Arial" panose="020B0604020202020204" pitchFamily="34" charset="0"/>
            </a:rPr>
            <a:t>Reducing environmental risks</a:t>
          </a:r>
        </a:p>
      </dsp:txBody>
      <dsp:txXfrm>
        <a:off x="5233957" y="1256870"/>
        <a:ext cx="991909" cy="991720"/>
      </dsp:txXfrm>
    </dsp:sp>
    <dsp:sp modelId="{64FCB5E0-54AE-4A3C-A895-9D8E510E6C52}">
      <dsp:nvSpPr>
        <dsp:cNvPr id="0" name=""/>
        <dsp:cNvSpPr/>
      </dsp:nvSpPr>
      <dsp:spPr>
        <a:xfrm rot="2700000">
          <a:off x="3448923" y="1008951"/>
          <a:ext cx="1487296" cy="1487296"/>
        </a:xfrm>
        <a:prstGeom prst="teardrop">
          <a:avLst>
            <a:gd name="adj" fmla="val 1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33155-F5D2-4966-917A-E4989F1F18FF}">
      <dsp:nvSpPr>
        <dsp:cNvPr id="0" name=""/>
        <dsp:cNvSpPr/>
      </dsp:nvSpPr>
      <dsp:spPr>
        <a:xfrm>
          <a:off x="3498709" y="1058473"/>
          <a:ext cx="1388514" cy="13885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Arial" panose="020B0604020202020204" pitchFamily="34" charset="0"/>
              <a:cs typeface="Arial" panose="020B0604020202020204" pitchFamily="34" charset="0"/>
            </a:rPr>
            <a:t>Support for innovation</a:t>
          </a:r>
        </a:p>
      </dsp:txBody>
      <dsp:txXfrm>
        <a:off x="3696616" y="1256870"/>
        <a:ext cx="991909" cy="991720"/>
      </dsp:txXfrm>
    </dsp:sp>
    <dsp:sp modelId="{63767771-0DD1-4EF2-9F75-C4429CBA4FFF}">
      <dsp:nvSpPr>
        <dsp:cNvPr id="0" name=""/>
        <dsp:cNvSpPr/>
      </dsp:nvSpPr>
      <dsp:spPr>
        <a:xfrm rot="2700000">
          <a:off x="1911582" y="1008951"/>
          <a:ext cx="1487296" cy="1487296"/>
        </a:xfrm>
        <a:prstGeom prst="teardrop">
          <a:avLst>
            <a:gd name="adj" fmla="val 1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35170-8AA3-4BBA-80C6-5226143C7684}">
      <dsp:nvSpPr>
        <dsp:cNvPr id="0" name=""/>
        <dsp:cNvSpPr/>
      </dsp:nvSpPr>
      <dsp:spPr>
        <a:xfrm>
          <a:off x="1961369" y="1058473"/>
          <a:ext cx="1388514" cy="13885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Arial" panose="020B0604020202020204" pitchFamily="34" charset="0"/>
              <a:cs typeface="Arial" panose="020B0604020202020204" pitchFamily="34" charset="0"/>
            </a:rPr>
            <a:t>Improved water &amp; waste management</a:t>
          </a:r>
        </a:p>
      </dsp:txBody>
      <dsp:txXfrm>
        <a:off x="2160067" y="1256870"/>
        <a:ext cx="991909" cy="991720"/>
      </dsp:txXfrm>
    </dsp:sp>
    <dsp:sp modelId="{50295108-E244-4C10-B0A6-D3C06905D318}">
      <dsp:nvSpPr>
        <dsp:cNvPr id="0" name=""/>
        <dsp:cNvSpPr/>
      </dsp:nvSpPr>
      <dsp:spPr>
        <a:xfrm rot="2700000">
          <a:off x="374241" y="1008951"/>
          <a:ext cx="1487296" cy="1487296"/>
        </a:xfrm>
        <a:prstGeom prst="teardrop">
          <a:avLst>
            <a:gd name="adj" fmla="val 10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E9641-89A7-4AF5-A8B2-4B12794B82B3}">
      <dsp:nvSpPr>
        <dsp:cNvPr id="0" name=""/>
        <dsp:cNvSpPr/>
      </dsp:nvSpPr>
      <dsp:spPr>
        <a:xfrm>
          <a:off x="424028" y="1058473"/>
          <a:ext cx="1388514" cy="138851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latin typeface="Arial" panose="020B0604020202020204" pitchFamily="34" charset="0"/>
              <a:cs typeface="Arial" panose="020B0604020202020204" pitchFamily="34" charset="0"/>
            </a:rPr>
            <a:t>Better management of resources</a:t>
          </a:r>
        </a:p>
      </dsp:txBody>
      <dsp:txXfrm>
        <a:off x="622726" y="1256870"/>
        <a:ext cx="991909" cy="991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7B12F-CA14-483A-BB24-B853B73B7EED}">
      <dsp:nvSpPr>
        <dsp:cNvPr id="0" name=""/>
        <dsp:cNvSpPr/>
      </dsp:nvSpPr>
      <dsp:spPr>
        <a:xfrm>
          <a:off x="2025674" y="1404178"/>
          <a:ext cx="2586518" cy="2586518"/>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latin typeface="Calibri" panose="020F0502020204030204" pitchFamily="34" charset="0"/>
            </a:rPr>
            <a:t>Umbrella Cluster </a:t>
          </a:r>
        </a:p>
        <a:p>
          <a:pPr marL="0" lvl="0" indent="0" algn="ctr" defTabSz="1422400">
            <a:lnSpc>
              <a:spcPct val="90000"/>
            </a:lnSpc>
            <a:spcBef>
              <a:spcPct val="0"/>
            </a:spcBef>
            <a:spcAft>
              <a:spcPct val="35000"/>
            </a:spcAft>
            <a:buNone/>
          </a:pPr>
          <a:r>
            <a:rPr lang="en-GB" sz="1800" b="1" kern="1200" noProof="0" dirty="0">
              <a:latin typeface="Calibri" panose="020F0502020204030204" pitchFamily="34" charset="0"/>
            </a:rPr>
            <a:t>for marketing, sales &amp; distribution</a:t>
          </a:r>
        </a:p>
      </dsp:txBody>
      <dsp:txXfrm>
        <a:off x="2404461" y="1782965"/>
        <a:ext cx="1828944" cy="1828944"/>
      </dsp:txXfrm>
    </dsp:sp>
    <dsp:sp modelId="{43933DF6-B781-482F-864A-C0E3CA400ABC}">
      <dsp:nvSpPr>
        <dsp:cNvPr id="0" name=""/>
        <dsp:cNvSpPr/>
      </dsp:nvSpPr>
      <dsp:spPr>
        <a:xfrm rot="12900000">
          <a:off x="866919" y="1191311"/>
          <a:ext cx="1454829" cy="597096"/>
        </a:xfrm>
        <a:prstGeom prst="lef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865EA7CE-350E-45BB-BCE5-8B6520028492}">
      <dsp:nvSpPr>
        <dsp:cNvPr id="0" name=""/>
        <dsp:cNvSpPr/>
      </dsp:nvSpPr>
      <dsp:spPr>
        <a:xfrm>
          <a:off x="3309" y="276503"/>
          <a:ext cx="1990322" cy="159225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latin typeface="Calibri" panose="020F0502020204030204" pitchFamily="34" charset="0"/>
            </a:rPr>
            <a:t>Olive Cluster</a:t>
          </a:r>
        </a:p>
        <a:p>
          <a:pPr marL="0" lvl="0" indent="0" algn="ctr" defTabSz="1244600">
            <a:lnSpc>
              <a:spcPct val="90000"/>
            </a:lnSpc>
            <a:spcBef>
              <a:spcPct val="0"/>
            </a:spcBef>
            <a:spcAft>
              <a:spcPct val="35000"/>
            </a:spcAft>
            <a:buNone/>
          </a:pPr>
          <a:r>
            <a:rPr lang="en-GB" sz="1600" b="1" kern="1200" noProof="0" dirty="0">
              <a:latin typeface="Calibri" panose="020F0502020204030204" pitchFamily="34" charset="0"/>
            </a:rPr>
            <a:t>for growing &amp; processing</a:t>
          </a:r>
        </a:p>
      </dsp:txBody>
      <dsp:txXfrm>
        <a:off x="49945" y="323139"/>
        <a:ext cx="1897050" cy="1498986"/>
      </dsp:txXfrm>
    </dsp:sp>
    <dsp:sp modelId="{38170BAB-FC18-4A8B-8CD0-1BBAF83365BF}">
      <dsp:nvSpPr>
        <dsp:cNvPr id="0" name=""/>
        <dsp:cNvSpPr/>
      </dsp:nvSpPr>
      <dsp:spPr>
        <a:xfrm rot="19500000">
          <a:off x="4316117" y="1191311"/>
          <a:ext cx="1454829" cy="597096"/>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3ACFBDC1-1CA9-4585-8BC3-E915F121E6DB}">
      <dsp:nvSpPr>
        <dsp:cNvPr id="0" name=""/>
        <dsp:cNvSpPr/>
      </dsp:nvSpPr>
      <dsp:spPr>
        <a:xfrm>
          <a:off x="4644234" y="276503"/>
          <a:ext cx="1990322" cy="1592258"/>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latin typeface="Calibri" panose="020F0502020204030204" pitchFamily="34" charset="0"/>
            </a:rPr>
            <a:t>Grape Cluster</a:t>
          </a:r>
        </a:p>
        <a:p>
          <a:pPr marL="0" lvl="0" indent="0" algn="ctr" defTabSz="1244600">
            <a:lnSpc>
              <a:spcPct val="90000"/>
            </a:lnSpc>
            <a:spcBef>
              <a:spcPct val="0"/>
            </a:spcBef>
            <a:spcAft>
              <a:spcPct val="35000"/>
            </a:spcAft>
            <a:buNone/>
          </a:pPr>
          <a:r>
            <a:rPr lang="en-GB" sz="1600" b="1" kern="1200" noProof="0" dirty="0">
              <a:latin typeface="Calibri" panose="020F0502020204030204" pitchFamily="34" charset="0"/>
            </a:rPr>
            <a:t>for growing &amp; processing</a:t>
          </a:r>
        </a:p>
      </dsp:txBody>
      <dsp:txXfrm>
        <a:off x="4690870" y="323139"/>
        <a:ext cx="1897050" cy="14989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708FB-CC8E-4230-8485-1B7AC0BC624B}">
      <dsp:nvSpPr>
        <dsp:cNvPr id="0" name=""/>
        <dsp:cNvSpPr/>
      </dsp:nvSpPr>
      <dsp:spPr>
        <a:xfrm>
          <a:off x="1996440" y="0"/>
          <a:ext cx="2994660" cy="11430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GB" sz="2800" kern="1200" noProof="0" dirty="0"/>
            <a:t>Growing</a:t>
          </a:r>
        </a:p>
        <a:p>
          <a:pPr marL="285750" lvl="1" indent="-285750" algn="l" defTabSz="1244600">
            <a:lnSpc>
              <a:spcPct val="90000"/>
            </a:lnSpc>
            <a:spcBef>
              <a:spcPct val="0"/>
            </a:spcBef>
            <a:spcAft>
              <a:spcPct val="15000"/>
            </a:spcAft>
            <a:buChar char="•"/>
          </a:pPr>
          <a:r>
            <a:rPr lang="en-GB" sz="2800" kern="1200" noProof="0" dirty="0"/>
            <a:t>Processing</a:t>
          </a:r>
        </a:p>
      </dsp:txBody>
      <dsp:txXfrm>
        <a:off x="1996440" y="142875"/>
        <a:ext cx="2566035" cy="857250"/>
      </dsp:txXfrm>
    </dsp:sp>
    <dsp:sp modelId="{D2064E03-94CB-494E-9735-C680FD116CF0}">
      <dsp:nvSpPr>
        <dsp:cNvPr id="0" name=""/>
        <dsp:cNvSpPr/>
      </dsp:nvSpPr>
      <dsp:spPr>
        <a:xfrm>
          <a:off x="0" y="0"/>
          <a:ext cx="1996440" cy="114300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noProof="0" dirty="0"/>
            <a:t>Main activities</a:t>
          </a:r>
        </a:p>
      </dsp:txBody>
      <dsp:txXfrm>
        <a:off x="55797" y="55797"/>
        <a:ext cx="1884846" cy="1031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4454E-4BA5-4426-A465-4C2EC3BF86C2}">
      <dsp:nvSpPr>
        <dsp:cNvPr id="0" name=""/>
        <dsp:cNvSpPr/>
      </dsp:nvSpPr>
      <dsp:spPr>
        <a:xfrm>
          <a:off x="2322" y="14745"/>
          <a:ext cx="2264799" cy="689409"/>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latin typeface="Arial" panose="020B0604020202020204" pitchFamily="34" charset="0"/>
              <a:cs typeface="Arial" panose="020B0604020202020204" pitchFamily="34" charset="0"/>
            </a:rPr>
            <a:t>Area</a:t>
          </a:r>
        </a:p>
      </dsp:txBody>
      <dsp:txXfrm>
        <a:off x="2322" y="14745"/>
        <a:ext cx="2264799" cy="689409"/>
      </dsp:txXfrm>
    </dsp:sp>
    <dsp:sp modelId="{519F6DF6-CD4F-4378-807D-881DB5211C9A}">
      <dsp:nvSpPr>
        <dsp:cNvPr id="0" name=""/>
        <dsp:cNvSpPr/>
      </dsp:nvSpPr>
      <dsp:spPr>
        <a:xfrm>
          <a:off x="2322" y="704155"/>
          <a:ext cx="2264799" cy="2176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0" kern="1200" noProof="0" dirty="0">
              <a:latin typeface="Arial" panose="020B0604020202020204" pitchFamily="34" charset="0"/>
              <a:cs typeface="Arial" panose="020B0604020202020204" pitchFamily="34" charset="0"/>
            </a:rPr>
            <a:t>Büyükkonuk/ Komi Kepir Township including 6 villages</a:t>
          </a:r>
          <a:endParaRPr lang="en-GB" sz="2000" kern="1200" noProof="0" dirty="0">
            <a:latin typeface="Arial" panose="020B0604020202020204" pitchFamily="34" charset="0"/>
            <a:cs typeface="Arial" panose="020B0604020202020204" pitchFamily="34" charset="0"/>
          </a:endParaRPr>
        </a:p>
      </dsp:txBody>
      <dsp:txXfrm>
        <a:off x="2322" y="704155"/>
        <a:ext cx="2264799" cy="2176699"/>
      </dsp:txXfrm>
    </dsp:sp>
    <dsp:sp modelId="{BF602685-FBEB-4504-A556-DC48AFF24432}">
      <dsp:nvSpPr>
        <dsp:cNvPr id="0" name=""/>
        <dsp:cNvSpPr/>
      </dsp:nvSpPr>
      <dsp:spPr>
        <a:xfrm>
          <a:off x="2584193" y="14745"/>
          <a:ext cx="2264799" cy="689409"/>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latin typeface="Arial" panose="020B0604020202020204" pitchFamily="34" charset="0"/>
              <a:cs typeface="Arial" panose="020B0604020202020204" pitchFamily="34" charset="0"/>
            </a:rPr>
            <a:t>Target Group</a:t>
          </a:r>
        </a:p>
      </dsp:txBody>
      <dsp:txXfrm>
        <a:off x="2584193" y="14745"/>
        <a:ext cx="2264799" cy="689409"/>
      </dsp:txXfrm>
    </dsp:sp>
    <dsp:sp modelId="{24D22CD9-509E-44A8-A88F-8C3D874B39A0}">
      <dsp:nvSpPr>
        <dsp:cNvPr id="0" name=""/>
        <dsp:cNvSpPr/>
      </dsp:nvSpPr>
      <dsp:spPr>
        <a:xfrm>
          <a:off x="2584193" y="704155"/>
          <a:ext cx="2264799" cy="2176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GB" sz="2000" b="0" kern="1200" noProof="0">
              <a:latin typeface="Arial" panose="020B0604020202020204" pitchFamily="34" charset="0"/>
              <a:cs typeface="Arial" panose="020B0604020202020204" pitchFamily="34" charset="0"/>
            </a:rPr>
            <a:t>50 olive growers</a:t>
          </a:r>
          <a:endParaRPr lang="en-GB"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ts val="1200"/>
            </a:spcAft>
            <a:buChar char="•"/>
          </a:pPr>
          <a:r>
            <a:rPr lang="en-GB" sz="2000" b="0" kern="1200" noProof="0" dirty="0">
              <a:latin typeface="Arial" panose="020B0604020202020204" pitchFamily="34" charset="0"/>
              <a:cs typeface="Arial" panose="020B0604020202020204" pitchFamily="34" charset="0"/>
            </a:rPr>
            <a:t>Annual capacity of 600 tonnes</a:t>
          </a:r>
          <a:endParaRPr lang="en-US" sz="2000" kern="1200" dirty="0"/>
        </a:p>
      </dsp:txBody>
      <dsp:txXfrm>
        <a:off x="2584193" y="704155"/>
        <a:ext cx="2264799" cy="2176699"/>
      </dsp:txXfrm>
    </dsp:sp>
    <dsp:sp modelId="{5CBB6702-8479-4656-903D-922D80C51F12}">
      <dsp:nvSpPr>
        <dsp:cNvPr id="0" name=""/>
        <dsp:cNvSpPr/>
      </dsp:nvSpPr>
      <dsp:spPr>
        <a:xfrm>
          <a:off x="5166064" y="14745"/>
          <a:ext cx="2264799" cy="689409"/>
        </a:xfrm>
        <a:prstGeom prst="rect">
          <a:avLst/>
        </a:prstGeom>
        <a:solidFill>
          <a:schemeClr val="accent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latin typeface="Arial" panose="020B0604020202020204" pitchFamily="34" charset="0"/>
              <a:cs typeface="Arial" panose="020B0604020202020204" pitchFamily="34" charset="0"/>
            </a:rPr>
            <a:t>Growth Potential</a:t>
          </a:r>
        </a:p>
      </dsp:txBody>
      <dsp:txXfrm>
        <a:off x="5166064" y="14745"/>
        <a:ext cx="2264799" cy="689409"/>
      </dsp:txXfrm>
    </dsp:sp>
    <dsp:sp modelId="{44867E6C-6F43-4989-9DE6-D56958C0C563}">
      <dsp:nvSpPr>
        <dsp:cNvPr id="0" name=""/>
        <dsp:cNvSpPr/>
      </dsp:nvSpPr>
      <dsp:spPr>
        <a:xfrm>
          <a:off x="5166064" y="704155"/>
          <a:ext cx="2264799" cy="2176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b="0" kern="1200" noProof="0">
              <a:latin typeface="Arial" panose="020B0604020202020204" pitchFamily="34" charset="0"/>
              <a:cs typeface="Arial" panose="020B0604020202020204" pitchFamily="34" charset="0"/>
            </a:rPr>
            <a:t>200 olive growers </a:t>
          </a:r>
          <a:endParaRPr lang="en-GB"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ts val="1200"/>
            </a:spcAft>
            <a:buChar char="•"/>
          </a:pPr>
          <a:r>
            <a:rPr lang="en-GB" sz="2000" b="0" kern="1200" noProof="0" dirty="0">
              <a:latin typeface="Arial" panose="020B0604020202020204" pitchFamily="34" charset="0"/>
              <a:cs typeface="Arial" panose="020B0604020202020204" pitchFamily="34" charset="0"/>
            </a:rPr>
            <a:t>Annual capacity of 2400 tonnes</a:t>
          </a:r>
          <a:endParaRPr lang="en-US" sz="2000" b="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ts val="1200"/>
            </a:spcAft>
            <a:buChar char="•"/>
          </a:pPr>
          <a:endParaRPr lang="en-GB" sz="2000" kern="1200" noProof="0" dirty="0">
            <a:latin typeface="Arial" panose="020B0604020202020204" pitchFamily="34" charset="0"/>
            <a:cs typeface="Arial" panose="020B0604020202020204" pitchFamily="34" charset="0"/>
          </a:endParaRPr>
        </a:p>
      </dsp:txBody>
      <dsp:txXfrm>
        <a:off x="5166064" y="704155"/>
        <a:ext cx="2264799" cy="21766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4454E-4BA5-4426-A465-4C2EC3BF86C2}">
      <dsp:nvSpPr>
        <dsp:cNvPr id="0" name=""/>
        <dsp:cNvSpPr/>
      </dsp:nvSpPr>
      <dsp:spPr>
        <a:xfrm>
          <a:off x="2322" y="50633"/>
          <a:ext cx="2264799" cy="791769"/>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noProof="0" dirty="0">
              <a:latin typeface="Arial" panose="020B0604020202020204" pitchFamily="34" charset="0"/>
              <a:cs typeface="Arial" panose="020B0604020202020204" pitchFamily="34" charset="0"/>
            </a:rPr>
            <a:t>Area</a:t>
          </a:r>
        </a:p>
      </dsp:txBody>
      <dsp:txXfrm>
        <a:off x="2322" y="50633"/>
        <a:ext cx="2264799" cy="791769"/>
      </dsp:txXfrm>
    </dsp:sp>
    <dsp:sp modelId="{519F6DF6-CD4F-4378-807D-881DB5211C9A}">
      <dsp:nvSpPr>
        <dsp:cNvPr id="0" name=""/>
        <dsp:cNvSpPr/>
      </dsp:nvSpPr>
      <dsp:spPr>
        <a:xfrm>
          <a:off x="2322" y="842403"/>
          <a:ext cx="2264799" cy="20025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b="0" kern="1200" noProof="0" dirty="0">
              <a:latin typeface="Arial" panose="020B0604020202020204" pitchFamily="34" charset="0"/>
              <a:cs typeface="Arial" panose="020B0604020202020204" pitchFamily="34" charset="0"/>
            </a:rPr>
            <a:t>Mehmetcik/ Galateia Township including 5 villages</a:t>
          </a:r>
          <a:endParaRPr lang="en-GB" sz="2300" kern="1200" noProof="0" dirty="0">
            <a:latin typeface="Arial" panose="020B0604020202020204" pitchFamily="34" charset="0"/>
            <a:cs typeface="Arial" panose="020B0604020202020204" pitchFamily="34" charset="0"/>
          </a:endParaRPr>
        </a:p>
      </dsp:txBody>
      <dsp:txXfrm>
        <a:off x="2322" y="842403"/>
        <a:ext cx="2264799" cy="2002563"/>
      </dsp:txXfrm>
    </dsp:sp>
    <dsp:sp modelId="{BF602685-FBEB-4504-A556-DC48AFF24432}">
      <dsp:nvSpPr>
        <dsp:cNvPr id="0" name=""/>
        <dsp:cNvSpPr/>
      </dsp:nvSpPr>
      <dsp:spPr>
        <a:xfrm>
          <a:off x="2584193" y="50633"/>
          <a:ext cx="2264799" cy="791769"/>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noProof="0" dirty="0">
              <a:latin typeface="Arial" panose="020B0604020202020204" pitchFamily="34" charset="0"/>
              <a:cs typeface="Arial" panose="020B0604020202020204" pitchFamily="34" charset="0"/>
            </a:rPr>
            <a:t>Target Group</a:t>
          </a:r>
        </a:p>
      </dsp:txBody>
      <dsp:txXfrm>
        <a:off x="2584193" y="50633"/>
        <a:ext cx="2264799" cy="791769"/>
      </dsp:txXfrm>
    </dsp:sp>
    <dsp:sp modelId="{24D22CD9-509E-44A8-A88F-8C3D874B39A0}">
      <dsp:nvSpPr>
        <dsp:cNvPr id="0" name=""/>
        <dsp:cNvSpPr/>
      </dsp:nvSpPr>
      <dsp:spPr>
        <a:xfrm>
          <a:off x="2584193" y="842403"/>
          <a:ext cx="2264799" cy="20025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ts val="1200"/>
            </a:spcAft>
            <a:buChar char="•"/>
          </a:pPr>
          <a:r>
            <a:rPr lang="en-GB" sz="2300" b="0" kern="1200" noProof="0" dirty="0">
              <a:latin typeface="Arial" panose="020B0604020202020204" pitchFamily="34" charset="0"/>
              <a:cs typeface="Arial" panose="020B0604020202020204" pitchFamily="34" charset="0"/>
            </a:rPr>
            <a:t>40 grape growers</a:t>
          </a:r>
          <a:endParaRPr lang="en-GB" sz="2300" kern="1200" noProof="0" dirty="0">
            <a:latin typeface="Arial" panose="020B0604020202020204" pitchFamily="34" charset="0"/>
            <a:cs typeface="Arial" panose="020B0604020202020204" pitchFamily="34" charset="0"/>
          </a:endParaRPr>
        </a:p>
        <a:p>
          <a:pPr marL="228600" lvl="1" indent="-228600" algn="l" defTabSz="1022350">
            <a:lnSpc>
              <a:spcPct val="90000"/>
            </a:lnSpc>
            <a:spcBef>
              <a:spcPct val="0"/>
            </a:spcBef>
            <a:spcAft>
              <a:spcPts val="1200"/>
            </a:spcAft>
            <a:buChar char="•"/>
          </a:pPr>
          <a:r>
            <a:rPr lang="en-GB" sz="2300" b="0" kern="1200" noProof="0" dirty="0">
              <a:latin typeface="Arial" panose="020B0604020202020204" pitchFamily="34" charset="0"/>
              <a:cs typeface="Arial" panose="020B0604020202020204" pitchFamily="34" charset="0"/>
            </a:rPr>
            <a:t>200 tonnes annual capacity </a:t>
          </a:r>
          <a:endParaRPr lang="en-GB" sz="2300" kern="1200" noProof="0" dirty="0">
            <a:latin typeface="Arial" panose="020B0604020202020204" pitchFamily="34" charset="0"/>
            <a:cs typeface="Arial" panose="020B0604020202020204" pitchFamily="34" charset="0"/>
          </a:endParaRPr>
        </a:p>
      </dsp:txBody>
      <dsp:txXfrm>
        <a:off x="2584193" y="842403"/>
        <a:ext cx="2264799" cy="2002563"/>
      </dsp:txXfrm>
    </dsp:sp>
    <dsp:sp modelId="{5CBB6702-8479-4656-903D-922D80C51F12}">
      <dsp:nvSpPr>
        <dsp:cNvPr id="0" name=""/>
        <dsp:cNvSpPr/>
      </dsp:nvSpPr>
      <dsp:spPr>
        <a:xfrm>
          <a:off x="5166064" y="50633"/>
          <a:ext cx="2264799" cy="791769"/>
        </a:xfrm>
        <a:prstGeom prst="rect">
          <a:avLst/>
        </a:prstGeom>
        <a:solidFill>
          <a:schemeClr val="accent1">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noProof="0" dirty="0">
              <a:latin typeface="Arial" panose="020B0604020202020204" pitchFamily="34" charset="0"/>
              <a:cs typeface="Arial" panose="020B0604020202020204" pitchFamily="34" charset="0"/>
            </a:rPr>
            <a:t>Growth Potential</a:t>
          </a:r>
        </a:p>
      </dsp:txBody>
      <dsp:txXfrm>
        <a:off x="5166064" y="50633"/>
        <a:ext cx="2264799" cy="791769"/>
      </dsp:txXfrm>
    </dsp:sp>
    <dsp:sp modelId="{44867E6C-6F43-4989-9DE6-D56958C0C563}">
      <dsp:nvSpPr>
        <dsp:cNvPr id="0" name=""/>
        <dsp:cNvSpPr/>
      </dsp:nvSpPr>
      <dsp:spPr>
        <a:xfrm>
          <a:off x="5166064" y="842403"/>
          <a:ext cx="2264799" cy="20025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ts val="1200"/>
            </a:spcAft>
            <a:buChar char="•"/>
          </a:pPr>
          <a:r>
            <a:rPr lang="en-GB" sz="2300" b="0" kern="1200" noProof="0" dirty="0">
              <a:latin typeface="Arial" panose="020B0604020202020204" pitchFamily="34" charset="0"/>
              <a:cs typeface="Arial" panose="020B0604020202020204" pitchFamily="34" charset="0"/>
            </a:rPr>
            <a:t>110 grape growers </a:t>
          </a:r>
          <a:endParaRPr lang="en-GB" sz="2300" kern="1200" noProof="0" dirty="0">
            <a:latin typeface="Arial" panose="020B0604020202020204" pitchFamily="34" charset="0"/>
            <a:cs typeface="Arial" panose="020B0604020202020204" pitchFamily="34" charset="0"/>
          </a:endParaRPr>
        </a:p>
        <a:p>
          <a:pPr marL="228600" lvl="1" indent="-228600" algn="l" defTabSz="1022350">
            <a:lnSpc>
              <a:spcPct val="90000"/>
            </a:lnSpc>
            <a:spcBef>
              <a:spcPct val="0"/>
            </a:spcBef>
            <a:spcAft>
              <a:spcPts val="1200"/>
            </a:spcAft>
            <a:buChar char="•"/>
          </a:pPr>
          <a:r>
            <a:rPr lang="en-GB" sz="2300" b="0" kern="1200" noProof="0" dirty="0">
              <a:latin typeface="Arial" panose="020B0604020202020204" pitchFamily="34" charset="0"/>
              <a:cs typeface="Arial" panose="020B0604020202020204" pitchFamily="34" charset="0"/>
            </a:rPr>
            <a:t>550 tonnes annual capacity</a:t>
          </a:r>
          <a:endParaRPr lang="en-GB" sz="2300" kern="1200" noProof="0" dirty="0">
            <a:latin typeface="Arial" panose="020B0604020202020204" pitchFamily="34" charset="0"/>
            <a:cs typeface="Arial" panose="020B0604020202020204" pitchFamily="34" charset="0"/>
          </a:endParaRPr>
        </a:p>
      </dsp:txBody>
      <dsp:txXfrm>
        <a:off x="5166064" y="842403"/>
        <a:ext cx="2264799" cy="20025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708FB-CC8E-4230-8485-1B7AC0BC624B}">
      <dsp:nvSpPr>
        <dsp:cNvPr id="0" name=""/>
        <dsp:cNvSpPr/>
      </dsp:nvSpPr>
      <dsp:spPr>
        <a:xfrm>
          <a:off x="1996440" y="0"/>
          <a:ext cx="2994660" cy="11430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GB" sz="2800" kern="1200" noProof="0" dirty="0"/>
            <a:t>Growing</a:t>
          </a:r>
        </a:p>
        <a:p>
          <a:pPr marL="285750" lvl="1" indent="-285750" algn="l" defTabSz="1244600">
            <a:lnSpc>
              <a:spcPct val="90000"/>
            </a:lnSpc>
            <a:spcBef>
              <a:spcPct val="0"/>
            </a:spcBef>
            <a:spcAft>
              <a:spcPct val="15000"/>
            </a:spcAft>
            <a:buChar char="•"/>
          </a:pPr>
          <a:r>
            <a:rPr lang="en-GB" sz="2800" kern="1200" noProof="0" dirty="0"/>
            <a:t>Processing</a:t>
          </a:r>
        </a:p>
      </dsp:txBody>
      <dsp:txXfrm>
        <a:off x="1996440" y="142875"/>
        <a:ext cx="2566035" cy="857250"/>
      </dsp:txXfrm>
    </dsp:sp>
    <dsp:sp modelId="{D2064E03-94CB-494E-9735-C680FD116CF0}">
      <dsp:nvSpPr>
        <dsp:cNvPr id="0" name=""/>
        <dsp:cNvSpPr/>
      </dsp:nvSpPr>
      <dsp:spPr>
        <a:xfrm>
          <a:off x="0" y="0"/>
          <a:ext cx="1996440" cy="114300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noProof="0" dirty="0"/>
            <a:t>Main activities</a:t>
          </a:r>
        </a:p>
      </dsp:txBody>
      <dsp:txXfrm>
        <a:off x="55797" y="55797"/>
        <a:ext cx="1884846" cy="10314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7" y="2"/>
            <a:ext cx="2945659" cy="498135"/>
          </a:xfrm>
          <a:prstGeom prst="rect">
            <a:avLst/>
          </a:prstGeom>
        </p:spPr>
        <p:txBody>
          <a:bodyPr vert="horz" lIns="91440" tIns="45720" rIns="91440" bIns="45720" rtlCol="0"/>
          <a:lstStyle>
            <a:lvl1pPr algn="r">
              <a:defRPr sz="1200"/>
            </a:lvl1pPr>
          </a:lstStyle>
          <a:p>
            <a:fld id="{3C673192-F51A-44E7-9B5B-04CAC591416B}" type="datetimeFigureOut">
              <a:rPr lang="en-GB" smtClean="0"/>
              <a:t>07/07/2017</a:t>
            </a:fld>
            <a:endParaRPr lang="en-GB" dirty="0"/>
          </a:p>
        </p:txBody>
      </p:sp>
      <p:sp>
        <p:nvSpPr>
          <p:cNvPr id="4" name="Footer Placeholder 3"/>
          <p:cNvSpPr>
            <a:spLocks noGrp="1"/>
          </p:cNvSpPr>
          <p:nvPr>
            <p:ph type="ftr" sz="quarter" idx="2"/>
          </p:nvPr>
        </p:nvSpPr>
        <p:spPr>
          <a:xfrm>
            <a:off x="4"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7" y="9430091"/>
            <a:ext cx="2945659" cy="498134"/>
          </a:xfrm>
          <a:prstGeom prst="rect">
            <a:avLst/>
          </a:prstGeom>
        </p:spPr>
        <p:txBody>
          <a:bodyPr vert="horz" lIns="91440" tIns="45720" rIns="91440" bIns="45720" rtlCol="0" anchor="b"/>
          <a:lstStyle>
            <a:lvl1pPr algn="r">
              <a:defRPr sz="1200"/>
            </a:lvl1pPr>
          </a:lstStyle>
          <a:p>
            <a:fld id="{7F7EE602-965C-43EB-9C5E-A6276E81DCA8}" type="slidenum">
              <a:rPr lang="en-GB" smtClean="0"/>
              <a:t>‹#›</a:t>
            </a:fld>
            <a:endParaRPr lang="en-GB" dirty="0"/>
          </a:p>
        </p:txBody>
      </p:sp>
    </p:spTree>
    <p:extLst>
      <p:ext uri="{BB962C8B-B14F-4D97-AF65-F5344CB8AC3E}">
        <p14:creationId xmlns:p14="http://schemas.microsoft.com/office/powerpoint/2010/main" val="2828341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7" y="2"/>
            <a:ext cx="2945659" cy="498135"/>
          </a:xfrm>
          <a:prstGeom prst="rect">
            <a:avLst/>
          </a:prstGeom>
        </p:spPr>
        <p:txBody>
          <a:bodyPr vert="horz" lIns="91440" tIns="45720" rIns="91440" bIns="45720" rtlCol="0"/>
          <a:lstStyle>
            <a:lvl1pPr algn="r">
              <a:defRPr sz="1200"/>
            </a:lvl1pPr>
          </a:lstStyle>
          <a:p>
            <a:fld id="{8ED84D6B-E864-4298-84E7-7DD82EC47972}" type="datetimeFigureOut">
              <a:rPr lang="en-GB" smtClean="0"/>
              <a:t>07/07/2017</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60"/>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7" y="9430091"/>
            <a:ext cx="2945659" cy="498134"/>
          </a:xfrm>
          <a:prstGeom prst="rect">
            <a:avLst/>
          </a:prstGeom>
        </p:spPr>
        <p:txBody>
          <a:bodyPr vert="horz" lIns="91440" tIns="45720" rIns="91440" bIns="45720" rtlCol="0" anchor="b"/>
          <a:lstStyle>
            <a:lvl1pPr algn="r">
              <a:defRPr sz="1200"/>
            </a:lvl1pPr>
          </a:lstStyle>
          <a:p>
            <a:fld id="{27BC28B6-92D5-4E94-812A-40458073C721}" type="slidenum">
              <a:rPr lang="en-GB" smtClean="0"/>
              <a:t>‹#›</a:t>
            </a:fld>
            <a:endParaRPr lang="en-GB" dirty="0"/>
          </a:p>
        </p:txBody>
      </p:sp>
    </p:spTree>
    <p:extLst>
      <p:ext uri="{BB962C8B-B14F-4D97-AF65-F5344CB8AC3E}">
        <p14:creationId xmlns:p14="http://schemas.microsoft.com/office/powerpoint/2010/main" val="18172394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69163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5400" y="3352800"/>
            <a:ext cx="7772400" cy="1371600"/>
          </a:xfrm>
        </p:spPr>
        <p:txBody>
          <a:bodyPr/>
          <a:lstStyle>
            <a:lvl1pPr algn="ctr" rtl="0" eaLnBrk="1" fontAlgn="base" hangingPunct="1">
              <a:spcBef>
                <a:spcPct val="0"/>
              </a:spcBef>
              <a:spcAft>
                <a:spcPct val="0"/>
              </a:spcAft>
              <a:defRPr lang="en-GB" sz="3400" kern="0" cap="none" baseline="0" dirty="0">
                <a:solidFill>
                  <a:srgbClr val="C00000"/>
                </a:solidFill>
                <a:effectLst/>
                <a:latin typeface="Calibri" pitchFamily="34" charset="0"/>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1828800" y="4724400"/>
            <a:ext cx="6400800" cy="685800"/>
          </a:xfrm>
        </p:spPr>
        <p:txBody>
          <a:bodyPr/>
          <a:lstStyle>
            <a:lvl1pPr marL="0" indent="0" algn="ctr" rtl="0" eaLnBrk="1" fontAlgn="base" hangingPunct="1">
              <a:spcBef>
                <a:spcPct val="20000"/>
              </a:spcBef>
              <a:spcAft>
                <a:spcPct val="0"/>
              </a:spcAft>
              <a:buClr>
                <a:srgbClr val="FF0000"/>
              </a:buClr>
              <a:buFont typeface="Wingdings" pitchFamily="2" charset="2"/>
              <a:buNone/>
              <a:defRPr lang="en-GB" sz="3200" b="1" dirty="0">
                <a:solidFill>
                  <a:srgbClr val="000066"/>
                </a:solidFill>
                <a:latin typeface="Calibri"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pic>
        <p:nvPicPr>
          <p:cNvPr id="9" name="Picture 8"/>
          <p:cNvPicPr>
            <a:picLocks noChangeAspect="1" noChangeArrowheads="1"/>
          </p:cNvPicPr>
          <p:nvPr/>
        </p:nvPicPr>
        <p:blipFill>
          <a:blip r:embed="rId2" cstate="print"/>
          <a:srcRect/>
          <a:stretch>
            <a:fillRect/>
          </a:stretch>
        </p:blipFill>
        <p:spPr bwMode="auto">
          <a:xfrm>
            <a:off x="3995738" y="2057400"/>
            <a:ext cx="2065337" cy="1244600"/>
          </a:xfrm>
          <a:prstGeom prst="rect">
            <a:avLst/>
          </a:prstGeom>
          <a:noFill/>
          <a:ln w="9525">
            <a:noFill/>
            <a:miter lim="800000"/>
            <a:headEnd/>
            <a:tailEnd/>
          </a:ln>
        </p:spPr>
      </p:pic>
      <p:sp>
        <p:nvSpPr>
          <p:cNvPr id="10" name="Text Box 2054"/>
          <p:cNvSpPr txBox="1">
            <a:spLocks noChangeArrowheads="1"/>
          </p:cNvSpPr>
          <p:nvPr/>
        </p:nvSpPr>
        <p:spPr bwMode="auto">
          <a:xfrm>
            <a:off x="1536700" y="468313"/>
            <a:ext cx="7272338" cy="1108075"/>
          </a:xfrm>
          <a:prstGeom prst="rect">
            <a:avLst/>
          </a:prstGeom>
          <a:noFill/>
          <a:ln w="9525">
            <a:noFill/>
            <a:miter lim="800000"/>
            <a:headEnd/>
            <a:tailEnd/>
          </a:ln>
        </p:spPr>
        <p:txBody>
          <a:bodyPr>
            <a:spAutoFit/>
          </a:bodyPr>
          <a:lstStyle/>
          <a:p>
            <a:pPr algn="ctr"/>
            <a:r>
              <a:rPr lang="tr-TR" sz="2400" b="1">
                <a:latin typeface="Calibri" pitchFamily="34" charset="0"/>
              </a:rPr>
              <a:t>Kıbrıs’ın kuzey kesiminde Sürdürülebilir Ekonomik Kalkınma ve Bilişim Sektör Programı </a:t>
            </a:r>
          </a:p>
          <a:p>
            <a:pPr algn="ctr"/>
            <a:r>
              <a:rPr lang="tr-TR" b="1">
                <a:latin typeface="Calibri" pitchFamily="34" charset="0"/>
              </a:rPr>
              <a:t>Europe</a:t>
            </a:r>
            <a:r>
              <a:rPr lang="en-GB" b="1" dirty="0">
                <a:latin typeface="Calibri" pitchFamily="34" charset="0"/>
              </a:rPr>
              <a:t>Aid/127043/C/SER/CY</a:t>
            </a:r>
            <a:endParaRPr lang="en-IE" b="1" dirty="0">
              <a:latin typeface="Calibri" pitchFamily="34" charset="0"/>
            </a:endParaRPr>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696200" cy="533400"/>
          </a:xfrm>
        </p:spPr>
        <p:txBody>
          <a:bodyPr/>
          <a:lstStyle>
            <a:lvl1pPr>
              <a:defRPr lang="en-GB" sz="3400" b="1" kern="0" cap="none" baseline="0" dirty="0">
                <a:solidFill>
                  <a:schemeClr val="accent2"/>
                </a:solidFill>
                <a:effectLst/>
                <a:latin typeface="Calibri" pitchFamily="34" charset="0"/>
                <a:ea typeface="+mn-ea"/>
                <a:cs typeface="+mn-cs"/>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1295400" y="990600"/>
            <a:ext cx="7696200" cy="4648200"/>
          </a:xfrm>
        </p:spPr>
        <p:txBody>
          <a:bodyPr vert="eaVert"/>
          <a:lstStyle>
            <a:lvl1pPr>
              <a:buClr>
                <a:schemeClr val="accent6"/>
              </a:buClr>
              <a:buFont typeface="Wingdings" pitchFamily="2" charset="2"/>
              <a:buChar char="Ø"/>
              <a:defRPr/>
            </a:lvl1pPr>
            <a:lvl2pPr>
              <a:buClr>
                <a:schemeClr val="accent6"/>
              </a:buClr>
              <a:buFont typeface="Wingdings" pitchFamily="2" charset="2"/>
              <a:buChar char="Ø"/>
              <a:defRPr/>
            </a:lvl2pPr>
            <a:lvl3pPr>
              <a:buClr>
                <a:schemeClr val="accent6"/>
              </a:buClr>
              <a:buFont typeface="Wingdings" pitchFamily="2" charset="2"/>
              <a:buChar char="Ø"/>
              <a:defRPr/>
            </a:lvl3pPr>
            <a:lvl4pPr>
              <a:buClr>
                <a:schemeClr val="accent6"/>
              </a:buClr>
              <a:buFont typeface="Wingdings" pitchFamily="2" charset="2"/>
              <a:buChar char="Ø"/>
              <a:defRPr/>
            </a:lvl4pPr>
            <a:lvl5pPr>
              <a:buClr>
                <a:schemeClr val="accent6"/>
              </a:buClr>
              <a:buFont typeface="Wingdings"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838200"/>
            <a:ext cx="1924050" cy="5334000"/>
          </a:xfrm>
        </p:spPr>
        <p:txBody>
          <a:bodyPr vert="eaVert"/>
          <a:lstStyle>
            <a:lvl1pPr>
              <a:defRPr lang="en-GB" sz="3400" b="1" kern="0" cap="none" baseline="0" dirty="0">
                <a:solidFill>
                  <a:schemeClr val="accent2"/>
                </a:solidFill>
                <a:effectLst/>
                <a:latin typeface="Calibri" pitchFamily="34" charset="0"/>
                <a:ea typeface="+mn-ea"/>
                <a:cs typeface="+mn-cs"/>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1676400" y="914400"/>
            <a:ext cx="5162550" cy="5334000"/>
          </a:xfrm>
        </p:spPr>
        <p:txBody>
          <a:bodyPr vert="eaVert"/>
          <a:lstStyle>
            <a:lvl1pPr>
              <a:buClr>
                <a:schemeClr val="accent6"/>
              </a:buClr>
              <a:buFont typeface="Wingdings" pitchFamily="2" charset="2"/>
              <a:buChar char="Ø"/>
              <a:defRPr/>
            </a:lvl1pPr>
            <a:lvl2pPr>
              <a:buClr>
                <a:schemeClr val="accent6"/>
              </a:buClr>
              <a:buFont typeface="Wingdings" pitchFamily="2" charset="2"/>
              <a:buChar char="Ø"/>
              <a:defRPr/>
            </a:lvl2pPr>
            <a:lvl3pPr>
              <a:buClr>
                <a:schemeClr val="accent6"/>
              </a:buClr>
              <a:buFont typeface="Wingdings" pitchFamily="2" charset="2"/>
              <a:buChar char="Ø"/>
              <a:defRPr/>
            </a:lvl3pPr>
            <a:lvl4pPr>
              <a:buClr>
                <a:schemeClr val="accent6"/>
              </a:buClr>
              <a:buFont typeface="Wingdings" pitchFamily="2" charset="2"/>
              <a:buChar char="Ø"/>
              <a:defRPr/>
            </a:lvl4pPr>
            <a:lvl5pPr>
              <a:buClr>
                <a:schemeClr val="accent6"/>
              </a:buClr>
              <a:buFont typeface="Wingdings"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75047"/>
            <a:ext cx="7467600" cy="615553"/>
          </a:xfrm>
          <a:noFill/>
        </p:spPr>
        <p:txBody>
          <a:bodyPr>
            <a:spAutoFit/>
          </a:bodyPr>
          <a:lstStyle>
            <a:lvl1pPr>
              <a:defRPr lang="en-US" sz="3400" kern="0" dirty="0" smtClean="0">
                <a:solidFill>
                  <a:schemeClr val="accent2"/>
                </a:solidFill>
                <a:latin typeface="Calibri" pitchFamily="34" charset="0"/>
                <a:ea typeface="+mn-ea"/>
                <a:cs typeface="+mn-cs"/>
              </a:defRPr>
            </a:lvl1pPr>
          </a:lstStyle>
          <a:p>
            <a:r>
              <a:rPr lang="en-US"/>
              <a:t>Click to edit Master title style</a:t>
            </a:r>
            <a:endParaRPr lang="en-GB" dirty="0"/>
          </a:p>
        </p:txBody>
      </p:sp>
      <p:sp>
        <p:nvSpPr>
          <p:cNvPr id="3" name="Content Placeholder 2"/>
          <p:cNvSpPr>
            <a:spLocks noGrp="1"/>
          </p:cNvSpPr>
          <p:nvPr>
            <p:ph idx="1"/>
          </p:nvPr>
        </p:nvSpPr>
        <p:spPr>
          <a:xfrm>
            <a:off x="1524000" y="1143000"/>
            <a:ext cx="7391400" cy="4953000"/>
          </a:xfrm>
        </p:spPr>
        <p:txBody>
          <a:bodyPr/>
          <a:lstStyle>
            <a:lvl1pPr>
              <a:buClr>
                <a:schemeClr val="accent6"/>
              </a:buClr>
              <a:buFont typeface="Wingdings" pitchFamily="2" charset="2"/>
              <a:buChar char="Ø"/>
              <a:defRPr kumimoji="1" lang="en-US" b="1" kern="1200" dirty="0" smtClean="0">
                <a:solidFill>
                  <a:schemeClr val="tx1"/>
                </a:solidFill>
                <a:latin typeface="Calibri" pitchFamily="34" charset="0"/>
                <a:ea typeface="+mn-ea"/>
                <a:cs typeface="+mn-cs"/>
              </a:defRPr>
            </a:lvl1pPr>
            <a:lvl2pPr>
              <a:buClr>
                <a:schemeClr val="accent6"/>
              </a:buClr>
              <a:buFont typeface="Wingdings" pitchFamily="2" charset="2"/>
              <a:buChar char="Ø"/>
              <a:defRPr>
                <a:solidFill>
                  <a:schemeClr val="tx1"/>
                </a:solidFill>
                <a:latin typeface="Calibri" pitchFamily="34" charset="0"/>
              </a:defRPr>
            </a:lvl2pPr>
            <a:lvl3pPr>
              <a:buClr>
                <a:schemeClr val="accent6"/>
              </a:buClr>
              <a:buFont typeface="Wingdings" pitchFamily="2" charset="2"/>
              <a:buChar char="Ø"/>
              <a:defRPr>
                <a:solidFill>
                  <a:schemeClr val="tx1"/>
                </a:solidFill>
                <a:latin typeface="Calibri" pitchFamily="34" charset="0"/>
              </a:defRPr>
            </a:lvl3pPr>
            <a:lvl4pPr>
              <a:buClr>
                <a:schemeClr val="accent6"/>
              </a:buClr>
              <a:buFont typeface="Wingdings" pitchFamily="2" charset="2"/>
              <a:buChar char="Ø"/>
              <a:defRPr>
                <a:solidFill>
                  <a:schemeClr val="tx1"/>
                </a:solidFill>
                <a:latin typeface="Calibri" pitchFamily="34" charset="0"/>
              </a:defRPr>
            </a:lvl4pPr>
            <a:lvl5pPr>
              <a:buClr>
                <a:schemeClr val="accent6"/>
              </a:buClr>
              <a:buFont typeface="Wingdings" pitchFamily="2" charset="2"/>
              <a:buChar char="Ø"/>
              <a:defRPr>
                <a:solidFill>
                  <a:schemeClr val="tx1"/>
                </a:solidFill>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4406900"/>
            <a:ext cx="7391400" cy="1362075"/>
          </a:xfrm>
        </p:spPr>
        <p:txBody>
          <a:bodyPr anchor="t"/>
          <a:lstStyle>
            <a:lvl1pPr algn="ctr" rtl="0" eaLnBrk="1" fontAlgn="base" hangingPunct="1">
              <a:spcBef>
                <a:spcPct val="0"/>
              </a:spcBef>
              <a:spcAft>
                <a:spcPct val="0"/>
              </a:spcAft>
              <a:defRPr lang="en-GB" sz="3400" b="1" kern="0" cap="none" baseline="0" dirty="0">
                <a:solidFill>
                  <a:srgbClr val="C00000"/>
                </a:solidFill>
                <a:effectLst/>
                <a:latin typeface="Calibri" pitchFamily="34" charset="0"/>
                <a:ea typeface="+mj-ea"/>
                <a:cs typeface="+mj-cs"/>
              </a:defRPr>
            </a:lvl1pPr>
          </a:lstStyle>
          <a:p>
            <a:r>
              <a:rPr lang="en-US" dirty="0"/>
              <a:t>CLICK TO EDIT MASTER TITLE STYLE</a:t>
            </a:r>
            <a:endParaRPr lang="en-GB" dirty="0"/>
          </a:p>
        </p:txBody>
      </p:sp>
      <p:sp>
        <p:nvSpPr>
          <p:cNvPr id="3" name="Text Placeholder 2"/>
          <p:cNvSpPr>
            <a:spLocks noGrp="1"/>
          </p:cNvSpPr>
          <p:nvPr>
            <p:ph type="body" idx="1"/>
          </p:nvPr>
        </p:nvSpPr>
        <p:spPr>
          <a:xfrm>
            <a:off x="1524000" y="2906713"/>
            <a:ext cx="7391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5900" y="1143000"/>
            <a:ext cx="3619500" cy="4648200"/>
          </a:xfrm>
        </p:spPr>
        <p:txBody>
          <a:bodyPr/>
          <a:lstStyle>
            <a:lvl1pPr>
              <a:buClr>
                <a:schemeClr val="accent6"/>
              </a:buClr>
              <a:buFont typeface="Wingdings" pitchFamily="2" charset="2"/>
              <a:buChar char="Ø"/>
              <a:defRPr sz="2800"/>
            </a:lvl1pPr>
            <a:lvl2pPr>
              <a:buClr>
                <a:schemeClr val="accent6"/>
              </a:buClr>
              <a:buFont typeface="Wingdings" pitchFamily="2" charset="2"/>
              <a:buChar char="Ø"/>
              <a:defRPr sz="2400"/>
            </a:lvl2pPr>
            <a:lvl3pPr>
              <a:buClr>
                <a:schemeClr val="accent6"/>
              </a:buClr>
              <a:buFont typeface="Wingdings" pitchFamily="2" charset="2"/>
              <a:buChar char="Ø"/>
              <a:defRPr sz="2000"/>
            </a:lvl3pPr>
            <a:lvl4pPr>
              <a:buClr>
                <a:schemeClr val="accent6"/>
              </a:buClr>
              <a:buFont typeface="Wingdings" pitchFamily="2" charset="2"/>
              <a:buChar char="Ø"/>
              <a:defRPr sz="1800"/>
            </a:lvl4pPr>
            <a:lvl5pPr>
              <a:buClr>
                <a:schemeClr val="accent6"/>
              </a:buClr>
              <a:buFont typeface="Wingdings" pitchFamily="2" charset="2"/>
              <a:buChar char="Ø"/>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257800" y="1143000"/>
            <a:ext cx="3657600" cy="4648200"/>
          </a:xfrm>
        </p:spPr>
        <p:txBody>
          <a:bodyPr/>
          <a:lstStyle>
            <a:lvl1pPr>
              <a:buClr>
                <a:schemeClr val="accent6"/>
              </a:buClr>
              <a:buFont typeface="Wingdings" pitchFamily="2" charset="2"/>
              <a:buChar char="Ø"/>
              <a:defRPr sz="2800"/>
            </a:lvl1pPr>
            <a:lvl2pPr>
              <a:buClr>
                <a:schemeClr val="accent6"/>
              </a:buClr>
              <a:buFont typeface="Wingdings" pitchFamily="2" charset="2"/>
              <a:buChar char="Ø"/>
              <a:defRPr sz="2400"/>
            </a:lvl2pPr>
            <a:lvl3pPr>
              <a:buClr>
                <a:schemeClr val="accent6"/>
              </a:buClr>
              <a:buFont typeface="Wingdings" pitchFamily="2" charset="2"/>
              <a:buChar char="Ø"/>
              <a:defRPr sz="2000"/>
            </a:lvl3pPr>
            <a:lvl4pPr>
              <a:buClr>
                <a:schemeClr val="accent6"/>
              </a:buClr>
              <a:buFont typeface="Wingdings" pitchFamily="2" charset="2"/>
              <a:buChar char="Ø"/>
              <a:defRPr sz="1800"/>
            </a:lvl4pPr>
            <a:lvl5pPr>
              <a:buClr>
                <a:schemeClr val="accent6"/>
              </a:buClr>
              <a:buFont typeface="Wingdings" pitchFamily="2" charset="2"/>
              <a:buChar char="Ø"/>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p:nvPr>
        </p:nvSpPr>
        <p:spPr>
          <a:xfrm>
            <a:off x="1447800" y="375047"/>
            <a:ext cx="7467600" cy="615553"/>
          </a:xfrm>
          <a:noFill/>
        </p:spPr>
        <p:txBody>
          <a:bodyPr>
            <a:spAutoFit/>
          </a:bodyPr>
          <a:lstStyle>
            <a:lvl1pPr>
              <a:defRPr lang="en-US" sz="3400" kern="0" dirty="0" smtClean="0">
                <a:solidFill>
                  <a:schemeClr val="accent2"/>
                </a:solidFill>
                <a:latin typeface="Calibri" pitchFamily="34" charset="0"/>
                <a:ea typeface="+mn-ea"/>
                <a:cs typeface="+mn-cs"/>
              </a:defRPr>
            </a:lvl1pPr>
          </a:lstStyle>
          <a:p>
            <a:r>
              <a:rPr lang="en-US"/>
              <a:t>Click to edit Master title style</a:t>
            </a:r>
            <a:endParaRPr lang="en-GB" dirty="0"/>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0" y="1295400"/>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800" y="1935162"/>
            <a:ext cx="3505200" cy="3951288"/>
          </a:xfrm>
        </p:spPr>
        <p:txBody>
          <a:bodyPr/>
          <a:lstStyle>
            <a:lvl1pPr>
              <a:buClr>
                <a:schemeClr val="accent6"/>
              </a:buClr>
              <a:buFont typeface="Wingdings" pitchFamily="2" charset="2"/>
              <a:buChar char="Ø"/>
              <a:defRPr sz="2400"/>
            </a:lvl1pPr>
            <a:lvl2pPr>
              <a:buClr>
                <a:schemeClr val="accent6"/>
              </a:buClr>
              <a:buFont typeface="Wingdings" pitchFamily="2" charset="2"/>
              <a:buChar char="Ø"/>
              <a:defRPr sz="2000"/>
            </a:lvl2pPr>
            <a:lvl3pPr>
              <a:buClr>
                <a:schemeClr val="accent6"/>
              </a:buClr>
              <a:buFont typeface="Wingdings" pitchFamily="2" charset="2"/>
              <a:buChar char="Ø"/>
              <a:defRPr sz="1800"/>
            </a:lvl3pPr>
            <a:lvl4pPr>
              <a:buClr>
                <a:schemeClr val="accent6"/>
              </a:buClr>
              <a:buFont typeface="Wingdings" pitchFamily="2" charset="2"/>
              <a:buChar char="Ø"/>
              <a:defRPr sz="1600"/>
            </a:lvl4pPr>
            <a:lvl5pPr>
              <a:buClr>
                <a:schemeClr val="accent6"/>
              </a:buClr>
              <a:buFont typeface="Wingdings" pitchFamily="2" charset="2"/>
              <a:buChar char="Ø"/>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181600" y="1295400"/>
            <a:ext cx="3736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1935162"/>
            <a:ext cx="3736975" cy="3951288"/>
          </a:xfrm>
        </p:spPr>
        <p:txBody>
          <a:bodyPr/>
          <a:lstStyle>
            <a:lvl1pPr>
              <a:buClr>
                <a:schemeClr val="accent6"/>
              </a:buClr>
              <a:buFont typeface="Wingdings" pitchFamily="2" charset="2"/>
              <a:buChar char="Ø"/>
              <a:defRPr sz="2400"/>
            </a:lvl1pPr>
            <a:lvl2pPr>
              <a:buClr>
                <a:schemeClr val="accent6"/>
              </a:buClr>
              <a:buFont typeface="Wingdings" pitchFamily="2" charset="2"/>
              <a:buChar char="Ø"/>
              <a:defRPr sz="2000"/>
            </a:lvl2pPr>
            <a:lvl3pPr>
              <a:buClr>
                <a:schemeClr val="accent6"/>
              </a:buClr>
              <a:buFont typeface="Wingdings" pitchFamily="2" charset="2"/>
              <a:buChar char="Ø"/>
              <a:defRPr sz="1800"/>
            </a:lvl3pPr>
            <a:lvl4pPr>
              <a:buClr>
                <a:schemeClr val="accent6"/>
              </a:buClr>
              <a:buFont typeface="Wingdings" pitchFamily="2" charset="2"/>
              <a:buChar char="Ø"/>
              <a:defRPr sz="1600"/>
            </a:lvl4pPr>
            <a:lvl5pPr>
              <a:buClr>
                <a:schemeClr val="accent6"/>
              </a:buClr>
              <a:buFont typeface="Wingdings" pitchFamily="2" charset="2"/>
              <a:buChar char="Ø"/>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p:nvPr>
        </p:nvSpPr>
        <p:spPr>
          <a:xfrm>
            <a:off x="1447800" y="375047"/>
            <a:ext cx="7467600" cy="615553"/>
          </a:xfrm>
          <a:noFill/>
        </p:spPr>
        <p:txBody>
          <a:bodyPr>
            <a:spAutoFit/>
          </a:bodyPr>
          <a:lstStyle>
            <a:lvl1pPr>
              <a:defRPr lang="en-US" sz="3400" kern="0" dirty="0" smtClean="0">
                <a:solidFill>
                  <a:schemeClr val="accent2"/>
                </a:solidFill>
                <a:latin typeface="Calibri" pitchFamily="34" charset="0"/>
                <a:ea typeface="+mn-ea"/>
                <a:cs typeface="+mn-cs"/>
              </a:defRPr>
            </a:lvl1pPr>
          </a:lstStyle>
          <a:p>
            <a:r>
              <a:rPr lang="en-US"/>
              <a:t>Click to edit Master title style</a:t>
            </a:r>
            <a:endParaRPr lang="en-GB" dirty="0"/>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819400"/>
            <a:ext cx="7696200" cy="533400"/>
          </a:xfrm>
        </p:spPr>
        <p:txBody>
          <a:bodyPr/>
          <a:lstStyle>
            <a:lvl1pPr>
              <a:defRPr lang="en-GB" sz="3400" b="1" kern="0" cap="none" baseline="0" dirty="0">
                <a:solidFill>
                  <a:srgbClr val="C00000"/>
                </a:solidFill>
                <a:effectLst/>
                <a:latin typeface="Calibri" pitchFamily="34" charset="0"/>
                <a:ea typeface="+mj-ea"/>
                <a:cs typeface="+mj-cs"/>
              </a:defRPr>
            </a:lvl1pPr>
          </a:lstStyle>
          <a:p>
            <a:r>
              <a:rPr lang="en-US" dirty="0"/>
              <a:t>CLICK TO EDIT MASTER TITLE STYLE</a:t>
            </a:r>
            <a:endParaRPr lang="en-GB" dirty="0"/>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724400" y="273050"/>
            <a:ext cx="3962400" cy="5853113"/>
          </a:xfrm>
        </p:spPr>
        <p:txBody>
          <a:bodyPr/>
          <a:lstStyle>
            <a:lvl1pPr>
              <a:buClr>
                <a:schemeClr val="accent6"/>
              </a:buClr>
              <a:buFont typeface="Wingdings" pitchFamily="2" charset="2"/>
              <a:buChar char="Ø"/>
              <a:defRPr sz="3200"/>
            </a:lvl1pPr>
            <a:lvl2pPr>
              <a:buClr>
                <a:schemeClr val="accent6"/>
              </a:buClr>
              <a:buFont typeface="Wingdings" pitchFamily="2" charset="2"/>
              <a:buChar char="Ø"/>
              <a:defRPr sz="2800"/>
            </a:lvl2pPr>
            <a:lvl3pPr>
              <a:buClr>
                <a:schemeClr val="accent6"/>
              </a:buClr>
              <a:buFont typeface="Wingdings" pitchFamily="2" charset="2"/>
              <a:buChar char="Ø"/>
              <a:defRPr sz="2400"/>
            </a:lvl3pPr>
            <a:lvl4pPr>
              <a:buClr>
                <a:schemeClr val="accent6"/>
              </a:buClr>
              <a:buFont typeface="Wingdings" pitchFamily="2" charset="2"/>
              <a:buChar char="Ø"/>
              <a:defRPr sz="2000"/>
            </a:lvl4pPr>
            <a:lvl5pPr>
              <a:buClr>
                <a:schemeClr val="accent6"/>
              </a:buClr>
              <a:buFont typeface="Wingdings" pitchFamily="2" charset="2"/>
              <a:buChar char="Ø"/>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15636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lang="en-GB" sz="3400" b="1" kern="0" cap="none" baseline="0" dirty="0">
                <a:solidFill>
                  <a:srgbClr val="C00000"/>
                </a:solidFill>
                <a:effectLst/>
                <a:latin typeface="Calibri" pitchFamily="34" charset="0"/>
                <a:ea typeface="+mj-ea"/>
                <a:cs typeface="+mj-cs"/>
              </a:defRPr>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http://europa.eu/abc/symbols/emblem/images/europ_flag/jaune.jp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696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295400" y="12192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055" descr="http://europa.eu/abc/symbols/emblem/images/europ_flag/jaune.jpg"/>
          <p:cNvPicPr>
            <a:picLocks noChangeAspect="1" noChangeArrowheads="1"/>
          </p:cNvPicPr>
          <p:nvPr/>
        </p:nvPicPr>
        <p:blipFill>
          <a:blip r:embed="rId14" r:link="rId15" cstate="print"/>
          <a:srcRect/>
          <a:stretch>
            <a:fillRect/>
          </a:stretch>
        </p:blipFill>
        <p:spPr bwMode="auto">
          <a:xfrm>
            <a:off x="112713" y="136525"/>
            <a:ext cx="854075" cy="576263"/>
          </a:xfrm>
          <a:prstGeom prst="rect">
            <a:avLst/>
          </a:prstGeom>
          <a:noFill/>
          <a:ln w="9525">
            <a:noFill/>
            <a:miter lim="800000"/>
            <a:headEnd/>
            <a:tailEnd/>
          </a:ln>
        </p:spPr>
      </p:pic>
      <p:pic>
        <p:nvPicPr>
          <p:cNvPr id="6" name="Picture 51" descr="DIADIKASIA logo"/>
          <p:cNvPicPr>
            <a:picLocks noChangeAspect="1" noChangeArrowheads="1"/>
          </p:cNvPicPr>
          <p:nvPr/>
        </p:nvPicPr>
        <p:blipFill>
          <a:blip r:embed="rId16" cstate="print"/>
          <a:srcRect/>
          <a:stretch>
            <a:fillRect/>
          </a:stretch>
        </p:blipFill>
        <p:spPr bwMode="auto">
          <a:xfrm>
            <a:off x="179388" y="2924175"/>
            <a:ext cx="720725" cy="719138"/>
          </a:xfrm>
          <a:prstGeom prst="rect">
            <a:avLst/>
          </a:prstGeom>
          <a:noFill/>
          <a:ln w="9525">
            <a:noFill/>
            <a:miter lim="800000"/>
            <a:headEnd/>
            <a:tailEnd/>
          </a:ln>
        </p:spPr>
      </p:pic>
      <p:sp>
        <p:nvSpPr>
          <p:cNvPr id="8" name="TextBox 7"/>
          <p:cNvSpPr txBox="1"/>
          <p:nvPr/>
        </p:nvSpPr>
        <p:spPr>
          <a:xfrm>
            <a:off x="8382000" y="0"/>
            <a:ext cx="609600" cy="381000"/>
          </a:xfrm>
          <a:prstGeom prst="rect">
            <a:avLst/>
          </a:prstGeom>
          <a:noFill/>
        </p:spPr>
        <p:txBody>
          <a:bodyPr wrap="square" rtlCol="0">
            <a:spAutoFit/>
          </a:bodyPr>
          <a:lstStyle/>
          <a:p>
            <a:fld id="{FA30B9B7-0D99-4403-B5ED-59DD0DF8FA81}" type="slidenum">
              <a:rPr lang="en-US" smtClean="0"/>
              <a:pPr/>
              <a:t>‹#›</a:t>
            </a:fld>
            <a:endParaRPr lang="el-GR"/>
          </a:p>
        </p:txBody>
      </p:sp>
      <p:sp>
        <p:nvSpPr>
          <p:cNvPr id="9" name="Text Box 2058"/>
          <p:cNvSpPr txBox="1">
            <a:spLocks noChangeArrowheads="1"/>
          </p:cNvSpPr>
          <p:nvPr/>
        </p:nvSpPr>
        <p:spPr bwMode="auto">
          <a:xfrm>
            <a:off x="0" y="1700213"/>
            <a:ext cx="1258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1200">
                <a:solidFill>
                  <a:schemeClr val="bg1"/>
                </a:solidFill>
              </a:rPr>
              <a:t>Th</a:t>
            </a:r>
            <a:r>
              <a:rPr lang="en-US" sz="1200" dirty="0">
                <a:solidFill>
                  <a:schemeClr val="bg1"/>
                </a:solidFill>
              </a:rPr>
              <a:t>is</a:t>
            </a:r>
            <a:r>
              <a:rPr lang="en-US" sz="1200" baseline="0" dirty="0">
                <a:solidFill>
                  <a:schemeClr val="bg1"/>
                </a:solidFill>
              </a:rPr>
              <a:t>  project is funded by the European Union and implemented by </a:t>
            </a:r>
            <a:endParaRPr lang="hr-HR" sz="1200">
              <a:solidFill>
                <a:schemeClr val="bg1"/>
              </a:solidFill>
            </a:endParaRPr>
          </a:p>
          <a:p>
            <a:pPr eaLnBrk="1" hangingPunct="1">
              <a:defRPr/>
            </a:pPr>
            <a:endParaRPr lang="hr-HR" sz="1200"/>
          </a:p>
        </p:txBody>
      </p:sp>
      <p:sp>
        <p:nvSpPr>
          <p:cNvPr id="2" name="Rectangle 1"/>
          <p:cNvSpPr/>
          <p:nvPr userDrawn="1"/>
        </p:nvSpPr>
        <p:spPr>
          <a:xfrm>
            <a:off x="1828800" y="6248400"/>
            <a:ext cx="6172200" cy="400110"/>
          </a:xfrm>
          <a:prstGeom prst="rect">
            <a:avLst/>
          </a:prstGeom>
        </p:spPr>
        <p:txBody>
          <a:bodyPr wrap="square">
            <a:spAutoFit/>
          </a:bodyPr>
          <a:lstStyle/>
          <a:p>
            <a:r>
              <a:rPr lang="en-GB" sz="1000" b="1" i="0" dirty="0">
                <a:effectLst/>
                <a:latin typeface="Arial" panose="020B0604020202020204" pitchFamily="34" charset="0"/>
                <a:ea typeface="Times New Roman" panose="02020603050405020304" pitchFamily="18" charset="0"/>
                <a:cs typeface="Times New Roman" panose="02020603050405020304" pitchFamily="18" charset="0"/>
              </a:rPr>
              <a:t>Technical assistance </a:t>
            </a:r>
            <a:r>
              <a:rPr lang="tr-TR" sz="1000" b="1" i="0">
                <a:effectLst/>
                <a:latin typeface="Arial" panose="020B0604020202020204" pitchFamily="34" charset="0"/>
                <a:ea typeface="Times New Roman" panose="02020603050405020304" pitchFamily="18" charset="0"/>
                <a:cs typeface="Times New Roman" panose="02020603050405020304" pitchFamily="18" charset="0"/>
              </a:rPr>
              <a:t>t</a:t>
            </a:r>
            <a:r>
              <a:rPr lang="en-GB" sz="1000" b="1" i="0" dirty="0">
                <a:effectLst/>
                <a:latin typeface="Arial" panose="020B0604020202020204" pitchFamily="34" charset="0"/>
                <a:ea typeface="Times New Roman" panose="02020603050405020304" pitchFamily="18" charset="0"/>
                <a:cs typeface="Times New Roman" panose="02020603050405020304" pitchFamily="18" charset="0"/>
              </a:rPr>
              <a:t>o </a:t>
            </a:r>
            <a:r>
              <a:rPr lang="tr-TR" sz="1000" b="1" i="0">
                <a:effectLst/>
                <a:latin typeface="Arial" panose="020B0604020202020204" pitchFamily="34" charset="0"/>
                <a:ea typeface="Times New Roman" panose="02020603050405020304" pitchFamily="18" charset="0"/>
                <a:cs typeface="Times New Roman" panose="02020603050405020304" pitchFamily="18" charset="0"/>
              </a:rPr>
              <a:t>build the capacity of</a:t>
            </a:r>
            <a:r>
              <a:rPr lang="tr-TR" sz="1000" b="1" i="0" baseline="0">
                <a:effectLst/>
                <a:latin typeface="Arial" panose="020B0604020202020204" pitchFamily="34" charset="0"/>
                <a:ea typeface="Times New Roman" panose="02020603050405020304" pitchFamily="18" charset="0"/>
                <a:cs typeface="Times New Roman" panose="02020603050405020304" pitchFamily="18" charset="0"/>
              </a:rPr>
              <a:t> the local stakeholders (including business support organisations) and enhance the competitiveness of the </a:t>
            </a:r>
            <a:r>
              <a:rPr lang="en-GB" sz="1000" b="1" i="0" dirty="0">
                <a:effectLst/>
                <a:latin typeface="Arial" panose="020B0604020202020204" pitchFamily="34" charset="0"/>
                <a:ea typeface="Times New Roman" panose="02020603050405020304" pitchFamily="18" charset="0"/>
                <a:cs typeface="Times New Roman" panose="02020603050405020304" pitchFamily="18" charset="0"/>
              </a:rPr>
              <a:t>private sector</a:t>
            </a:r>
            <a:r>
              <a:rPr lang="tr-TR" sz="1000" b="1" i="0">
                <a:effectLst/>
                <a:latin typeface="Arial" panose="020B0604020202020204" pitchFamily="34" charset="0"/>
                <a:ea typeface="Times New Roman" panose="02020603050405020304" pitchFamily="18" charset="0"/>
                <a:cs typeface="Times New Roman" panose="02020603050405020304" pitchFamily="18" charset="0"/>
              </a:rPr>
              <a:t>.</a:t>
            </a:r>
            <a:r>
              <a:rPr lang="tr-TR" sz="1000" b="1" i="0" baseline="0">
                <a:effectLst/>
                <a:latin typeface="Arial" panose="020B0604020202020204" pitchFamily="34" charset="0"/>
                <a:ea typeface="Times New Roman" panose="02020603050405020304" pitchFamily="18" charset="0"/>
                <a:cs typeface="Times New Roman" panose="02020603050405020304" pitchFamily="18" charset="0"/>
              </a:rPr>
              <a:t> </a:t>
            </a:r>
            <a:r>
              <a:rPr lang="tr-TR" sz="1000" b="1" i="0">
                <a:effectLst/>
                <a:latin typeface="Arial" panose="020B0604020202020204" pitchFamily="34" charset="0"/>
                <a:cs typeface="Times New Roman" panose="02020603050405020304" pitchFamily="18" charset="0"/>
              </a:rPr>
              <a:t>Ref:</a:t>
            </a:r>
            <a:r>
              <a:rPr lang="tr-TR" sz="1000" b="1" i="0" baseline="0">
                <a:effectLst/>
                <a:latin typeface="Arial" panose="020B0604020202020204" pitchFamily="34" charset="0"/>
                <a:cs typeface="Times New Roman" panose="02020603050405020304" pitchFamily="18" charset="0"/>
              </a:rPr>
              <a:t> EuropeAid/136143</a:t>
            </a:r>
            <a:endParaRPr lang="en-GB" sz="1000" b="1" i="0" dirty="0"/>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01000" y="6261463"/>
            <a:ext cx="990600" cy="37295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ctr" rtl="0" eaLnBrk="1" fontAlgn="base" hangingPunct="1">
        <a:spcBef>
          <a:spcPct val="0"/>
        </a:spcBef>
        <a:spcAft>
          <a:spcPct val="0"/>
        </a:spcAft>
        <a:defRPr lang="en-US" sz="3400" b="1" kern="0" cap="none" baseline="0" dirty="0" smtClean="0">
          <a:solidFill>
            <a:schemeClr val="accent2"/>
          </a:solidFill>
          <a:effectLst/>
          <a:latin typeface="Calibri" pitchFamily="34" charset="0"/>
          <a:ea typeface="+mn-ea"/>
          <a:cs typeface="+mn-cs"/>
        </a:defRPr>
      </a:lvl1pPr>
      <a:lvl2pPr algn="ctr" rtl="0" eaLnBrk="1" fontAlgn="base" hangingPunct="1">
        <a:spcBef>
          <a:spcPct val="0"/>
        </a:spcBef>
        <a:spcAft>
          <a:spcPct val="0"/>
        </a:spcAft>
        <a:defRPr sz="2800" b="1">
          <a:solidFill>
            <a:srgbClr val="FF0000"/>
          </a:solidFill>
          <a:latin typeface="Arial Narrow" pitchFamily="34" charset="0"/>
        </a:defRPr>
      </a:lvl2pPr>
      <a:lvl3pPr algn="ctr" rtl="0" eaLnBrk="1" fontAlgn="base" hangingPunct="1">
        <a:spcBef>
          <a:spcPct val="0"/>
        </a:spcBef>
        <a:spcAft>
          <a:spcPct val="0"/>
        </a:spcAft>
        <a:defRPr sz="2800" b="1">
          <a:solidFill>
            <a:srgbClr val="FF0000"/>
          </a:solidFill>
          <a:latin typeface="Arial Narrow" pitchFamily="34" charset="0"/>
        </a:defRPr>
      </a:lvl3pPr>
      <a:lvl4pPr algn="ctr" rtl="0" eaLnBrk="1" fontAlgn="base" hangingPunct="1">
        <a:spcBef>
          <a:spcPct val="0"/>
        </a:spcBef>
        <a:spcAft>
          <a:spcPct val="0"/>
        </a:spcAft>
        <a:defRPr sz="2800" b="1">
          <a:solidFill>
            <a:srgbClr val="FF0000"/>
          </a:solidFill>
          <a:latin typeface="Arial Narrow" pitchFamily="34" charset="0"/>
        </a:defRPr>
      </a:lvl4pPr>
      <a:lvl5pPr algn="ctr" rtl="0" eaLnBrk="1" fontAlgn="base" hangingPunct="1">
        <a:spcBef>
          <a:spcPct val="0"/>
        </a:spcBef>
        <a:spcAft>
          <a:spcPct val="0"/>
        </a:spcAft>
        <a:defRPr sz="2800" b="1">
          <a:solidFill>
            <a:srgbClr val="FF0000"/>
          </a:solidFill>
          <a:latin typeface="Arial Narrow" pitchFamily="34" charset="0"/>
        </a:defRPr>
      </a:lvl5pPr>
      <a:lvl6pPr marL="457200" algn="ctr" rtl="0" eaLnBrk="1" fontAlgn="base" hangingPunct="1">
        <a:spcBef>
          <a:spcPct val="0"/>
        </a:spcBef>
        <a:spcAft>
          <a:spcPct val="0"/>
        </a:spcAft>
        <a:defRPr sz="2800" b="1">
          <a:solidFill>
            <a:srgbClr val="FF0000"/>
          </a:solidFill>
          <a:latin typeface="Arial Narrow" pitchFamily="34" charset="0"/>
        </a:defRPr>
      </a:lvl6pPr>
      <a:lvl7pPr marL="914400" algn="ctr" rtl="0" eaLnBrk="1" fontAlgn="base" hangingPunct="1">
        <a:spcBef>
          <a:spcPct val="0"/>
        </a:spcBef>
        <a:spcAft>
          <a:spcPct val="0"/>
        </a:spcAft>
        <a:defRPr sz="2800" b="1">
          <a:solidFill>
            <a:srgbClr val="FF0000"/>
          </a:solidFill>
          <a:latin typeface="Arial Narrow" pitchFamily="34" charset="0"/>
        </a:defRPr>
      </a:lvl7pPr>
      <a:lvl8pPr marL="1371600" algn="ctr" rtl="0" eaLnBrk="1" fontAlgn="base" hangingPunct="1">
        <a:spcBef>
          <a:spcPct val="0"/>
        </a:spcBef>
        <a:spcAft>
          <a:spcPct val="0"/>
        </a:spcAft>
        <a:defRPr sz="2800" b="1">
          <a:solidFill>
            <a:srgbClr val="FF0000"/>
          </a:solidFill>
          <a:latin typeface="Arial Narrow" pitchFamily="34" charset="0"/>
        </a:defRPr>
      </a:lvl8pPr>
      <a:lvl9pPr marL="1828800" algn="ctr" rtl="0" eaLnBrk="1" fontAlgn="base" hangingPunct="1">
        <a:spcBef>
          <a:spcPct val="0"/>
        </a:spcBef>
        <a:spcAft>
          <a:spcPct val="0"/>
        </a:spcAft>
        <a:defRPr sz="2800" b="1">
          <a:solidFill>
            <a:srgbClr val="FF0000"/>
          </a:solidFill>
          <a:latin typeface="Arial Narrow" pitchFamily="34" charset="0"/>
        </a:defRPr>
      </a:lvl9pPr>
    </p:titleStyle>
    <p:bodyStyle>
      <a:lvl1pPr marL="342900" indent="-342900" algn="l" rtl="0" eaLnBrk="1" fontAlgn="base" hangingPunct="1">
        <a:spcBef>
          <a:spcPct val="20000"/>
        </a:spcBef>
        <a:spcAft>
          <a:spcPct val="0"/>
        </a:spcAft>
        <a:buClr>
          <a:schemeClr val="accent6"/>
        </a:buClr>
        <a:buFont typeface="Wingdings" pitchFamily="2" charset="2"/>
        <a:buChar char="Ø"/>
        <a:defRPr sz="32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6"/>
        </a:buClr>
        <a:buFont typeface="Wingdings" pitchFamily="2" charset="2"/>
        <a:buChar char="Ø"/>
        <a:defRPr sz="2800" b="1">
          <a:solidFill>
            <a:schemeClr val="tx1"/>
          </a:solidFill>
          <a:latin typeface="Calibri" pitchFamily="34" charset="0"/>
        </a:defRPr>
      </a:lvl2pPr>
      <a:lvl3pPr marL="1143000" indent="-228600" algn="l" rtl="0" eaLnBrk="1" fontAlgn="base" hangingPunct="1">
        <a:spcBef>
          <a:spcPct val="20000"/>
        </a:spcBef>
        <a:spcAft>
          <a:spcPct val="0"/>
        </a:spcAft>
        <a:buClr>
          <a:schemeClr val="accent6"/>
        </a:buClr>
        <a:buFont typeface="Wingdings" pitchFamily="2" charset="2"/>
        <a:buChar char="Ø"/>
        <a:defRPr sz="2400" b="1">
          <a:solidFill>
            <a:schemeClr val="tx1"/>
          </a:solidFill>
          <a:latin typeface="Calibri" pitchFamily="34" charset="0"/>
        </a:defRPr>
      </a:lvl3pPr>
      <a:lvl4pPr marL="1600200" indent="-228600" algn="l" rtl="0" eaLnBrk="1" fontAlgn="base" hangingPunct="1">
        <a:spcBef>
          <a:spcPct val="20000"/>
        </a:spcBef>
        <a:spcAft>
          <a:spcPct val="0"/>
        </a:spcAft>
        <a:buClr>
          <a:schemeClr val="accent6"/>
        </a:buClr>
        <a:buFont typeface="Wingdings" pitchFamily="2" charset="2"/>
        <a:buChar char="Ø"/>
        <a:defRPr sz="2000" b="1">
          <a:solidFill>
            <a:schemeClr val="tx1"/>
          </a:solidFill>
          <a:latin typeface="Calibri" pitchFamily="34" charset="0"/>
        </a:defRPr>
      </a:lvl4pPr>
      <a:lvl5pPr marL="2057400" indent="-228600" algn="l" rtl="0" eaLnBrk="1" fontAlgn="base" hangingPunct="1">
        <a:spcBef>
          <a:spcPct val="20000"/>
        </a:spcBef>
        <a:spcAft>
          <a:spcPct val="0"/>
        </a:spcAft>
        <a:buClr>
          <a:schemeClr val="accent6"/>
        </a:buClr>
        <a:buFont typeface="Wingdings" pitchFamily="2" charset="2"/>
        <a:buChar char="Ø"/>
        <a:defRPr sz="2000" b="1">
          <a:solidFill>
            <a:schemeClr val="tx1"/>
          </a:solidFill>
          <a:latin typeface="Calibri" pitchFamily="34" charset="0"/>
        </a:defRPr>
      </a:lvl5pPr>
      <a:lvl6pPr marL="2514600" indent="-228600" algn="l" rtl="0" eaLnBrk="1" fontAlgn="base" hangingPunct="1">
        <a:spcBef>
          <a:spcPct val="20000"/>
        </a:spcBef>
        <a:spcAft>
          <a:spcPct val="0"/>
        </a:spcAft>
        <a:buClr>
          <a:srgbClr val="FF0000"/>
        </a:buClr>
        <a:buFont typeface="Wingdings" pitchFamily="2" charset="2"/>
        <a:buChar char="§"/>
        <a:defRPr sz="2000" b="1">
          <a:solidFill>
            <a:srgbClr val="000066"/>
          </a:solidFill>
          <a:latin typeface="+mn-lt"/>
        </a:defRPr>
      </a:lvl6pPr>
      <a:lvl7pPr marL="2971800" indent="-228600" algn="l" rtl="0" eaLnBrk="1" fontAlgn="base" hangingPunct="1">
        <a:spcBef>
          <a:spcPct val="20000"/>
        </a:spcBef>
        <a:spcAft>
          <a:spcPct val="0"/>
        </a:spcAft>
        <a:buClr>
          <a:srgbClr val="FF0000"/>
        </a:buClr>
        <a:buFont typeface="Wingdings" pitchFamily="2" charset="2"/>
        <a:buChar char="§"/>
        <a:defRPr sz="2000" b="1">
          <a:solidFill>
            <a:srgbClr val="000066"/>
          </a:solidFill>
          <a:latin typeface="+mn-lt"/>
        </a:defRPr>
      </a:lvl7pPr>
      <a:lvl8pPr marL="3429000" indent="-228600" algn="l" rtl="0" eaLnBrk="1" fontAlgn="base" hangingPunct="1">
        <a:spcBef>
          <a:spcPct val="20000"/>
        </a:spcBef>
        <a:spcAft>
          <a:spcPct val="0"/>
        </a:spcAft>
        <a:buClr>
          <a:srgbClr val="FF0000"/>
        </a:buClr>
        <a:buFont typeface="Wingdings" pitchFamily="2" charset="2"/>
        <a:buChar char="§"/>
        <a:defRPr sz="2000" b="1">
          <a:solidFill>
            <a:srgbClr val="000066"/>
          </a:solidFill>
          <a:latin typeface="+mn-lt"/>
        </a:defRPr>
      </a:lvl8pPr>
      <a:lvl9pPr marL="3886200" indent="-228600" algn="l" rtl="0" eaLnBrk="1" fontAlgn="base" hangingPunct="1">
        <a:spcBef>
          <a:spcPct val="20000"/>
        </a:spcBef>
        <a:spcAft>
          <a:spcPct val="0"/>
        </a:spcAft>
        <a:buClr>
          <a:srgbClr val="FF0000"/>
        </a:buClr>
        <a:buFont typeface="Wingdings" pitchFamily="2" charset="2"/>
        <a:buChar char="§"/>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tureng.com/tr/turkce-ingilizce/gas%20chromatography%20metho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10.pn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2.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57400" y="2133599"/>
            <a:ext cx="5638800" cy="3404865"/>
          </a:xfrm>
          <a:prstGeom prst="rect">
            <a:avLst/>
          </a:prstGeom>
          <a:noFill/>
          <a:ln w="9525">
            <a:noFill/>
            <a:miter lim="800000"/>
            <a:headEnd/>
            <a:tailEnd/>
          </a:ln>
        </p:spPr>
        <p:txBody>
          <a:bodyPr anchor="ctr"/>
          <a:lstStyle/>
          <a:p>
            <a:pPr algn="ctr"/>
            <a:r>
              <a:rPr lang="en-GB" sz="4000" b="1" dirty="0">
                <a:solidFill>
                  <a:srgbClr val="6EA92D"/>
                </a:solidFill>
                <a:latin typeface="Arial" panose="020B0604020202020204" pitchFamily="34" charset="0"/>
                <a:cs typeface="Arial" panose="020B0604020202020204" pitchFamily="34" charset="0"/>
              </a:rPr>
              <a:t>CLUSTER</a:t>
            </a:r>
            <a:r>
              <a:rPr lang="tr-TR" sz="4000" b="1" dirty="0">
                <a:solidFill>
                  <a:srgbClr val="6EA92D"/>
                </a:solidFill>
                <a:latin typeface="Arial" panose="020B0604020202020204" pitchFamily="34" charset="0"/>
                <a:cs typeface="Arial" panose="020B0604020202020204" pitchFamily="34" charset="0"/>
              </a:rPr>
              <a:t>S</a:t>
            </a:r>
          </a:p>
          <a:p>
            <a:pPr algn="ctr"/>
            <a:r>
              <a:rPr lang="tr-TR" sz="2800" b="1" dirty="0">
                <a:solidFill>
                  <a:srgbClr val="6EA92D"/>
                </a:solidFill>
                <a:latin typeface="Arial" panose="020B0604020202020204" pitchFamily="34" charset="0"/>
                <a:cs typeface="Arial" panose="020B0604020202020204" pitchFamily="34" charset="0"/>
              </a:rPr>
              <a:t>FOR</a:t>
            </a:r>
            <a:r>
              <a:rPr lang="tr-TR" sz="4000" b="1" dirty="0">
                <a:solidFill>
                  <a:srgbClr val="6EA92D"/>
                </a:solidFill>
                <a:latin typeface="Arial" panose="020B0604020202020204" pitchFamily="34" charset="0"/>
                <a:cs typeface="Arial" panose="020B0604020202020204" pitchFamily="34" charset="0"/>
              </a:rPr>
              <a:t>  </a:t>
            </a:r>
          </a:p>
          <a:p>
            <a:pPr algn="ctr"/>
            <a:r>
              <a:rPr lang="tr-TR" sz="4000" b="1" dirty="0">
                <a:solidFill>
                  <a:srgbClr val="6EA92D"/>
                </a:solidFill>
                <a:latin typeface="Arial" panose="020B0604020202020204" pitchFamily="34" charset="0"/>
                <a:cs typeface="Arial" panose="020B0604020202020204" pitchFamily="34" charset="0"/>
              </a:rPr>
              <a:t>GREEN ECONOMY</a:t>
            </a:r>
            <a:endParaRPr lang="en-GB" sz="4000" b="1" dirty="0">
              <a:solidFill>
                <a:srgbClr val="6EA92D"/>
              </a:solidFill>
              <a:latin typeface="Arial" panose="020B0604020202020204" pitchFamily="34" charset="0"/>
              <a:cs typeface="Arial" panose="020B0604020202020204" pitchFamily="34" charset="0"/>
            </a:endParaRPr>
          </a:p>
          <a:p>
            <a:pPr algn="ctr"/>
            <a:endParaRPr lang="tr-TR" sz="2400" b="1" dirty="0">
              <a:solidFill>
                <a:srgbClr val="C00000"/>
              </a:solidFill>
              <a:latin typeface="Arial" panose="020B0604020202020204" pitchFamily="34" charset="0"/>
              <a:cs typeface="Arial" panose="020B0604020202020204" pitchFamily="34" charset="0"/>
            </a:endParaRPr>
          </a:p>
          <a:p>
            <a:pPr algn="ctr"/>
            <a:endParaRPr lang="en-GB" sz="2400" b="1" dirty="0">
              <a:solidFill>
                <a:srgbClr val="C00000"/>
              </a:solidFill>
              <a:latin typeface="Arial" panose="020B0604020202020204" pitchFamily="34" charset="0"/>
              <a:cs typeface="Arial" panose="020B0604020202020204" pitchFamily="34" charset="0"/>
            </a:endParaRPr>
          </a:p>
          <a:p>
            <a:pPr algn="ctr"/>
            <a:r>
              <a:rPr lang="en-GB" b="1" dirty="0">
                <a:solidFill>
                  <a:schemeClr val="accent6"/>
                </a:solidFill>
                <a:latin typeface="Arial" panose="020B0604020202020204" pitchFamily="34" charset="0"/>
                <a:cs typeface="Arial" panose="020B0604020202020204" pitchFamily="34" charset="0"/>
              </a:rPr>
              <a:t>201</a:t>
            </a:r>
            <a:r>
              <a:rPr lang="tr-TR" b="1" dirty="0">
                <a:solidFill>
                  <a:schemeClr val="accent6"/>
                </a:solidFill>
                <a:latin typeface="Arial" panose="020B0604020202020204" pitchFamily="34" charset="0"/>
                <a:cs typeface="Arial" panose="020B0604020202020204" pitchFamily="34" charset="0"/>
              </a:rPr>
              <a:t>7</a:t>
            </a:r>
            <a:endParaRPr lang="en-GB" b="1" dirty="0">
              <a:solidFill>
                <a:schemeClr val="accent6"/>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900" y="685800"/>
            <a:ext cx="2971800" cy="1118865"/>
          </a:xfrm>
          <a:prstGeom prst="rect">
            <a:avLst/>
          </a:prstGeom>
        </p:spPr>
      </p:pic>
    </p:spTree>
    <p:extLst>
      <p:ext uri="{BB962C8B-B14F-4D97-AF65-F5344CB8AC3E}">
        <p14:creationId xmlns:p14="http://schemas.microsoft.com/office/powerpoint/2010/main" val="1679532924"/>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Capacities</a:t>
            </a:r>
            <a:r>
              <a:rPr lang="tr-TR" dirty="0"/>
              <a:t> of </a:t>
            </a:r>
            <a:r>
              <a:rPr lang="tr-TR" dirty="0" err="1"/>
              <a:t>the</a:t>
            </a:r>
            <a:r>
              <a:rPr lang="tr-TR" dirty="0"/>
              <a:t> </a:t>
            </a:r>
            <a:r>
              <a:rPr lang="tr-TR" dirty="0" err="1"/>
              <a:t>Olive</a:t>
            </a:r>
            <a:r>
              <a:rPr lang="tr-TR" dirty="0"/>
              <a:t> </a:t>
            </a:r>
            <a:r>
              <a:rPr lang="tr-TR" dirty="0" err="1"/>
              <a:t>Mills</a:t>
            </a:r>
            <a:endParaRPr lang="en-GB" dirty="0"/>
          </a:p>
        </p:txBody>
      </p:sp>
      <p:graphicFrame>
        <p:nvGraphicFramePr>
          <p:cNvPr id="4" name="Table 3"/>
          <p:cNvGraphicFramePr>
            <a:graphicFrameLocks noGrp="1"/>
          </p:cNvGraphicFramePr>
          <p:nvPr>
            <p:extLst/>
          </p:nvPr>
        </p:nvGraphicFramePr>
        <p:xfrm>
          <a:off x="1421296" y="1371600"/>
          <a:ext cx="7494105" cy="3962404"/>
        </p:xfrm>
        <a:graphic>
          <a:graphicData uri="http://schemas.openxmlformats.org/drawingml/2006/table">
            <a:tbl>
              <a:tblPr firstRow="1" firstCol="1" bandRow="1">
                <a:tableStyleId>{9DCAF9ED-07DC-4A11-8D7F-57B35C25682E}</a:tableStyleId>
              </a:tblPr>
              <a:tblGrid>
                <a:gridCol w="3565257">
                  <a:extLst>
                    <a:ext uri="{9D8B030D-6E8A-4147-A177-3AD203B41FA5}">
                      <a16:colId xmlns:a16="http://schemas.microsoft.com/office/drawing/2014/main" val="20000"/>
                    </a:ext>
                  </a:extLst>
                </a:gridCol>
                <a:gridCol w="982212">
                  <a:extLst>
                    <a:ext uri="{9D8B030D-6E8A-4147-A177-3AD203B41FA5}">
                      <a16:colId xmlns:a16="http://schemas.microsoft.com/office/drawing/2014/main" val="20001"/>
                    </a:ext>
                  </a:extLst>
                </a:gridCol>
                <a:gridCol w="982212">
                  <a:extLst>
                    <a:ext uri="{9D8B030D-6E8A-4147-A177-3AD203B41FA5}">
                      <a16:colId xmlns:a16="http://schemas.microsoft.com/office/drawing/2014/main" val="20002"/>
                    </a:ext>
                  </a:extLst>
                </a:gridCol>
                <a:gridCol w="982212">
                  <a:extLst>
                    <a:ext uri="{9D8B030D-6E8A-4147-A177-3AD203B41FA5}">
                      <a16:colId xmlns:a16="http://schemas.microsoft.com/office/drawing/2014/main" val="20003"/>
                    </a:ext>
                  </a:extLst>
                </a:gridCol>
                <a:gridCol w="982212">
                  <a:extLst>
                    <a:ext uri="{9D8B030D-6E8A-4147-A177-3AD203B41FA5}">
                      <a16:colId xmlns:a16="http://schemas.microsoft.com/office/drawing/2014/main" val="20004"/>
                    </a:ext>
                  </a:extLst>
                </a:gridCol>
              </a:tblGrid>
              <a:tr h="364456">
                <a:tc>
                  <a:txBody>
                    <a:bodyPr/>
                    <a:lstStyle/>
                    <a:p>
                      <a:pPr algn="just">
                        <a:lnSpc>
                          <a:spcPct val="115000"/>
                        </a:lnSpc>
                        <a:spcAft>
                          <a:spcPts val="0"/>
                        </a:spcAft>
                      </a:pPr>
                      <a:r>
                        <a:rPr lang="en-GB" sz="1800" dirty="0">
                          <a:effectLst/>
                          <a:latin typeface="Calibri" panose="020F0502020204030204" pitchFamily="34" charset="0"/>
                        </a:rPr>
                        <a:t>Activities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Mill 1</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Mill 2</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Mill 3</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Mill 4</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9772">
                <a:tc>
                  <a:txBody>
                    <a:bodyPr/>
                    <a:lstStyle/>
                    <a:p>
                      <a:pPr>
                        <a:lnSpc>
                          <a:spcPct val="115000"/>
                        </a:lnSpc>
                        <a:spcAft>
                          <a:spcPts val="0"/>
                        </a:spcAft>
                      </a:pPr>
                      <a:r>
                        <a:rPr lang="en-GB" sz="1800" dirty="0">
                          <a:effectLst/>
                          <a:latin typeface="Calibri" panose="020F0502020204030204" pitchFamily="34" charset="0"/>
                        </a:rPr>
                        <a:t>Burun oil processing</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80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80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99772">
                <a:tc>
                  <a:txBody>
                    <a:bodyPr/>
                    <a:lstStyle/>
                    <a:p>
                      <a:pPr>
                        <a:lnSpc>
                          <a:spcPct val="115000"/>
                        </a:lnSpc>
                        <a:spcAft>
                          <a:spcPts val="0"/>
                        </a:spcAft>
                      </a:pPr>
                      <a:r>
                        <a:rPr lang="en-GB" sz="1800" dirty="0">
                          <a:effectLst/>
                          <a:latin typeface="Calibri" panose="020F0502020204030204" pitchFamily="34" charset="0"/>
                        </a:rPr>
                        <a:t>Traditional stone mill processing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768</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768</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768</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99772">
                <a:tc>
                  <a:txBody>
                    <a:bodyPr/>
                    <a:lstStyle/>
                    <a:p>
                      <a:pPr>
                        <a:lnSpc>
                          <a:spcPct val="115000"/>
                        </a:lnSpc>
                        <a:spcAft>
                          <a:spcPts val="0"/>
                        </a:spcAft>
                      </a:pPr>
                      <a:r>
                        <a:rPr lang="en-GB" sz="1800" dirty="0">
                          <a:effectLst/>
                          <a:latin typeface="Calibri" panose="020F0502020204030204" pitchFamily="34" charset="0"/>
                        </a:rPr>
                        <a:t>Modern oil processing</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3840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1440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960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99772">
                <a:tc>
                  <a:txBody>
                    <a:bodyPr/>
                    <a:lstStyle/>
                    <a:p>
                      <a:pPr>
                        <a:lnSpc>
                          <a:spcPct val="115000"/>
                        </a:lnSpc>
                        <a:spcAft>
                          <a:spcPts val="0"/>
                        </a:spcAft>
                      </a:pPr>
                      <a:r>
                        <a:rPr lang="en-GB" sz="1800" dirty="0">
                          <a:effectLst/>
                          <a:latin typeface="Calibri" panose="020F0502020204030204" pitchFamily="34" charset="0"/>
                        </a:rPr>
                        <a:t>Table olive processing</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200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99772">
                <a:tc>
                  <a:txBody>
                    <a:bodyPr/>
                    <a:lstStyle/>
                    <a:p>
                      <a:pPr>
                        <a:lnSpc>
                          <a:spcPct val="115000"/>
                        </a:lnSpc>
                        <a:spcAft>
                          <a:spcPts val="0"/>
                        </a:spcAft>
                      </a:pPr>
                      <a:r>
                        <a:rPr lang="en-GB" sz="1800" dirty="0">
                          <a:effectLst/>
                          <a:latin typeface="Calibri" panose="020F0502020204030204" pitchFamily="34" charset="0"/>
                        </a:rPr>
                        <a:t>Table olive packaging labelling</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200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99772">
                <a:tc>
                  <a:txBody>
                    <a:bodyPr/>
                    <a:lstStyle/>
                    <a:p>
                      <a:pPr>
                        <a:lnSpc>
                          <a:spcPct val="115000"/>
                        </a:lnSpc>
                        <a:spcAft>
                          <a:spcPts val="0"/>
                        </a:spcAft>
                      </a:pPr>
                      <a:r>
                        <a:rPr lang="en-GB" sz="1800" dirty="0">
                          <a:effectLst/>
                          <a:latin typeface="Calibri" panose="020F0502020204030204" pitchFamily="34" charset="0"/>
                        </a:rPr>
                        <a:t>Olive oil bottling / labelling</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3840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960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99772">
                <a:tc>
                  <a:txBody>
                    <a:bodyPr/>
                    <a:lstStyle/>
                    <a:p>
                      <a:pPr>
                        <a:lnSpc>
                          <a:spcPct val="115000"/>
                        </a:lnSpc>
                        <a:spcAft>
                          <a:spcPts val="0"/>
                        </a:spcAft>
                      </a:pPr>
                      <a:r>
                        <a:rPr lang="en-GB" sz="1800" dirty="0">
                          <a:effectLst/>
                          <a:latin typeface="Calibri" panose="020F0502020204030204" pitchFamily="34" charset="0"/>
                        </a:rPr>
                        <a:t>Cold storage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120 m</a:t>
                      </a:r>
                      <a:r>
                        <a:rPr lang="en-GB" sz="1800" baseline="30000" dirty="0">
                          <a:effectLst/>
                          <a:latin typeface="Calibri" panose="020F0502020204030204" pitchFamily="34" charset="0"/>
                        </a:rPr>
                        <a:t>2</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800" dirty="0">
                          <a:effectLst/>
                          <a:latin typeface="Calibri" panose="020F0502020204030204" pitchFamily="34"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99772">
                <a:tc>
                  <a:txBody>
                    <a:bodyPr/>
                    <a:lstStyle/>
                    <a:p>
                      <a:pPr>
                        <a:lnSpc>
                          <a:spcPct val="115000"/>
                        </a:lnSpc>
                        <a:spcAft>
                          <a:spcPts val="0"/>
                        </a:spcAft>
                      </a:pPr>
                      <a:r>
                        <a:rPr lang="en-GB" sz="1800" dirty="0">
                          <a:effectLst/>
                          <a:latin typeface="Calibri" panose="020F0502020204030204" pitchFamily="34" charset="0"/>
                        </a:rPr>
                        <a:t>ISO 9002 Certificate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Yes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Yes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No</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No</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99772">
                <a:tc>
                  <a:txBody>
                    <a:bodyPr/>
                    <a:lstStyle/>
                    <a:p>
                      <a:pPr>
                        <a:lnSpc>
                          <a:spcPct val="115000"/>
                        </a:lnSpc>
                        <a:spcAft>
                          <a:spcPts val="0"/>
                        </a:spcAft>
                      </a:pPr>
                      <a:r>
                        <a:rPr lang="en-GB" sz="1800" dirty="0">
                          <a:effectLst/>
                          <a:latin typeface="Calibri" panose="020F0502020204030204" pitchFamily="34" charset="0"/>
                        </a:rPr>
                        <a:t>ISO 22000 Certificate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Yes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Yes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No</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dirty="0">
                          <a:effectLst/>
                          <a:latin typeface="Calibri" panose="020F0502020204030204" pitchFamily="34" charset="0"/>
                        </a:rPr>
                        <a:t>No</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2625937"/>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98566"/>
            <a:ext cx="7467600" cy="523220"/>
          </a:xfrm>
        </p:spPr>
        <p:txBody>
          <a:bodyPr/>
          <a:lstStyle/>
          <a:p>
            <a:r>
              <a:rPr lang="tr-TR" sz="2800" dirty="0" err="1"/>
              <a:t>Analyses</a:t>
            </a:r>
            <a:r>
              <a:rPr lang="tr-TR" sz="2800" dirty="0"/>
              <a:t> </a:t>
            </a:r>
            <a:r>
              <a:rPr lang="tr-TR" sz="2800" dirty="0" err="1"/>
              <a:t>Necessary</a:t>
            </a:r>
            <a:r>
              <a:rPr lang="tr-TR" sz="2800" dirty="0"/>
              <a:t> </a:t>
            </a:r>
            <a:r>
              <a:rPr lang="tr-TR" sz="2800" dirty="0" err="1"/>
              <a:t>to</a:t>
            </a:r>
            <a:r>
              <a:rPr lang="tr-TR" sz="2800" dirty="0"/>
              <a:t> </a:t>
            </a:r>
            <a:r>
              <a:rPr lang="tr-TR" sz="2800" dirty="0" err="1"/>
              <a:t>Ensure</a:t>
            </a:r>
            <a:r>
              <a:rPr lang="tr-TR" sz="2800" dirty="0"/>
              <a:t> </a:t>
            </a:r>
            <a:r>
              <a:rPr lang="tr-TR" sz="2800" dirty="0" err="1"/>
              <a:t>Quality</a:t>
            </a:r>
            <a:r>
              <a:rPr lang="tr-TR" sz="2800" dirty="0"/>
              <a:t> (</a:t>
            </a:r>
            <a:r>
              <a:rPr lang="tr-TR" sz="2800" dirty="0" err="1"/>
              <a:t>Olives</a:t>
            </a:r>
            <a:r>
              <a:rPr lang="tr-TR" sz="2800" dirty="0"/>
              <a:t>)</a:t>
            </a:r>
            <a:endParaRPr lang="en-GB" sz="2800" dirty="0"/>
          </a:p>
        </p:txBody>
      </p:sp>
      <p:graphicFrame>
        <p:nvGraphicFramePr>
          <p:cNvPr id="4" name="Table 3"/>
          <p:cNvGraphicFramePr>
            <a:graphicFrameLocks noGrp="1"/>
          </p:cNvGraphicFramePr>
          <p:nvPr>
            <p:extLst/>
          </p:nvPr>
        </p:nvGraphicFramePr>
        <p:xfrm>
          <a:off x="0" y="838200"/>
          <a:ext cx="9144000" cy="5787886"/>
        </p:xfrm>
        <a:graphic>
          <a:graphicData uri="http://schemas.openxmlformats.org/drawingml/2006/table">
            <a:tbl>
              <a:tblPr firstRow="1" firstCol="1" bandRow="1">
                <a:tableStyleId>{5C22544A-7EE6-4342-B048-85BDC9FD1C3A}</a:tableStyleId>
              </a:tblPr>
              <a:tblGrid>
                <a:gridCol w="1684421">
                  <a:extLst>
                    <a:ext uri="{9D8B030D-6E8A-4147-A177-3AD203B41FA5}">
                      <a16:colId xmlns:a16="http://schemas.microsoft.com/office/drawing/2014/main" val="20000"/>
                    </a:ext>
                  </a:extLst>
                </a:gridCol>
                <a:gridCol w="7459579">
                  <a:extLst>
                    <a:ext uri="{9D8B030D-6E8A-4147-A177-3AD203B41FA5}">
                      <a16:colId xmlns:a16="http://schemas.microsoft.com/office/drawing/2014/main" val="20001"/>
                    </a:ext>
                  </a:extLst>
                </a:gridCol>
              </a:tblGrid>
              <a:tr h="245919">
                <a:tc>
                  <a:txBody>
                    <a:bodyPr/>
                    <a:lstStyle/>
                    <a:p>
                      <a:pPr algn="l">
                        <a:lnSpc>
                          <a:spcPct val="115000"/>
                        </a:lnSpc>
                        <a:spcAft>
                          <a:spcPts val="0"/>
                        </a:spcAft>
                      </a:pPr>
                      <a:r>
                        <a:rPr lang="en-GB" sz="1400" dirty="0">
                          <a:solidFill>
                            <a:schemeClr val="bg1"/>
                          </a:solidFill>
                          <a:effectLst/>
                          <a:latin typeface="Calibri" panose="020F0502020204030204" pitchFamily="34" charset="0"/>
                        </a:rPr>
                        <a:t>Products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rgbClr val="002060"/>
                    </a:solidFill>
                  </a:tcPr>
                </a:tc>
                <a:tc>
                  <a:txBody>
                    <a:bodyPr/>
                    <a:lstStyle/>
                    <a:p>
                      <a:pPr>
                        <a:lnSpc>
                          <a:spcPct val="115000"/>
                        </a:lnSpc>
                        <a:spcAft>
                          <a:spcPts val="0"/>
                        </a:spcAft>
                      </a:pPr>
                      <a:r>
                        <a:rPr lang="en-GB" sz="1400" dirty="0">
                          <a:solidFill>
                            <a:schemeClr val="bg1"/>
                          </a:solidFill>
                          <a:effectLst/>
                          <a:latin typeface="Calibri" panose="020F0502020204030204" pitchFamily="34" charset="0"/>
                        </a:rPr>
                        <a:t>Analyses necessary</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rgbClr val="002060"/>
                    </a:solidFill>
                  </a:tcPr>
                </a:tc>
                <a:extLst>
                  <a:ext uri="{0D108BD9-81ED-4DB2-BD59-A6C34878D82A}">
                    <a16:rowId xmlns:a16="http://schemas.microsoft.com/office/drawing/2014/main" val="10000"/>
                  </a:ext>
                </a:extLst>
              </a:tr>
              <a:tr h="553318">
                <a:tc>
                  <a:txBody>
                    <a:bodyPr/>
                    <a:lstStyle/>
                    <a:p>
                      <a:pPr algn="l">
                        <a:lnSpc>
                          <a:spcPct val="115000"/>
                        </a:lnSpc>
                        <a:spcAft>
                          <a:spcPts val="0"/>
                        </a:spcAft>
                      </a:pPr>
                      <a:r>
                        <a:rPr lang="en-GB" sz="1400" dirty="0">
                          <a:solidFill>
                            <a:schemeClr val="tx1"/>
                          </a:solidFill>
                          <a:effectLst/>
                          <a:latin typeface="Calibri" panose="020F0502020204030204" pitchFamily="34" charset="0"/>
                        </a:rPr>
                        <a:t>Olives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1200" dirty="0">
                          <a:effectLst/>
                          <a:latin typeface="Calibri" panose="020F0502020204030204" pitchFamily="34" charset="0"/>
                        </a:rPr>
                        <a:t>Pesticide residue analysis necessary for olive fruits.</a:t>
                      </a:r>
                      <a:r>
                        <a:rPr lang="tr-TR" sz="1200" dirty="0">
                          <a:effectLst/>
                          <a:latin typeface="Calibri" panose="020F0502020204030204" pitchFamily="34" charset="0"/>
                        </a:rPr>
                        <a:t> </a:t>
                      </a:r>
                      <a:r>
                        <a:rPr lang="en-GB" sz="1200" dirty="0">
                          <a:effectLst/>
                          <a:latin typeface="Calibri" panose="020F0502020204030204" pitchFamily="34" charset="0"/>
                        </a:rPr>
                        <a:t>Public laboratory cannot do it now, but they have an equipment and information, they needs to study the method of the ana</a:t>
                      </a:r>
                      <a:r>
                        <a:rPr lang="tr-TR" sz="1200" dirty="0">
                          <a:effectLst/>
                          <a:latin typeface="Calibri" panose="020F0502020204030204" pitchFamily="34" charset="0"/>
                        </a:rPr>
                        <a:t>l</a:t>
                      </a:r>
                      <a:r>
                        <a:rPr lang="en-GB" sz="1200" dirty="0">
                          <a:effectLst/>
                          <a:latin typeface="Calibri" panose="020F0502020204030204" pitchFamily="34" charset="0"/>
                        </a:rPr>
                        <a:t>yses.</a:t>
                      </a:r>
                      <a:r>
                        <a:rPr lang="en-GB" sz="1100" dirty="0">
                          <a:effectLst/>
                          <a:latin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19770">
                <a:tc>
                  <a:txBody>
                    <a:bodyPr/>
                    <a:lstStyle/>
                    <a:p>
                      <a:pPr algn="l">
                        <a:lnSpc>
                          <a:spcPct val="115000"/>
                        </a:lnSpc>
                        <a:spcAft>
                          <a:spcPts val="0"/>
                        </a:spcAft>
                      </a:pPr>
                      <a:r>
                        <a:rPr lang="en-GB"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Cold pressed olive oil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1050" dirty="0">
                          <a:effectLst/>
                          <a:latin typeface="Calibri" panose="020F0502020204030204" pitchFamily="34" charset="0"/>
                          <a:ea typeface="Calibri" panose="020F0502020204030204" pitchFamily="34" charset="0"/>
                          <a:cs typeface="Arial" panose="020B0604020202020204" pitchFamily="34" charset="0"/>
                        </a:rPr>
                        <a:t>Below mentioned analyses are necessary for cold pressed olive oil.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050" dirty="0">
                          <a:effectLst/>
                          <a:latin typeface="Calibri" panose="020F0502020204030204" pitchFamily="34" charset="0"/>
                          <a:ea typeface="Calibri" panose="020F0502020204030204" pitchFamily="34" charset="0"/>
                          <a:cs typeface="Arial" panose="020B0604020202020204" pitchFamily="34" charset="0"/>
                        </a:rPr>
                        <a:t>A few of them,  indicated in red and italic, can be done by the public laboratory;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1. Quality Criteria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1.1.</a:t>
                      </a:r>
                      <a:r>
                        <a:rPr lang="en-GB" sz="1050" dirty="0">
                          <a:effectLst/>
                          <a:latin typeface="Calibri" panose="020F0502020204030204" pitchFamily="34" charset="0"/>
                          <a:ea typeface="Calibri" panose="020F0502020204030204" pitchFamily="34" charset="0"/>
                          <a:cs typeface="Arial" panose="020B0604020202020204" pitchFamily="34" charset="0"/>
                        </a:rPr>
                        <a:t> Free acidity </a:t>
                      </a:r>
                      <a:r>
                        <a:rPr lang="en-GB" sz="1050" i="1" dirty="0">
                          <a:effectLst/>
                          <a:latin typeface="Calibri" panose="020F0502020204030204" pitchFamily="34" charset="0"/>
                          <a:ea typeface="Calibri" panose="020F0502020204030204" pitchFamily="34" charset="0"/>
                          <a:cs typeface="Arial" panose="020B0604020202020204" pitchFamily="34" charset="0"/>
                        </a:rPr>
                        <a:t>(</a:t>
                      </a:r>
                      <a:r>
                        <a:rPr lang="en-GB" sz="1050"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oleic acid),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1.2.</a:t>
                      </a:r>
                      <a:r>
                        <a:rPr lang="en-GB" sz="1050" i="1" dirty="0">
                          <a:effectLst/>
                          <a:latin typeface="Calibri" panose="020F0502020204030204" pitchFamily="34" charset="0"/>
                          <a:ea typeface="Calibri" panose="020F0502020204030204" pitchFamily="34" charset="0"/>
                          <a:cs typeface="Arial" panose="020B0604020202020204" pitchFamily="34" charset="0"/>
                        </a:rPr>
                        <a:t> </a:t>
                      </a:r>
                      <a:r>
                        <a:rPr lang="en-GB" sz="1050"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Peroxide value (meq active oxygen/kg fat)</a:t>
                      </a:r>
                      <a:r>
                        <a:rPr lang="en-GB" sz="105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r>
                        <a:rPr lang="en-GB" sz="1050" dirty="0">
                          <a:effectLst/>
                          <a:latin typeface="Calibri" panose="020F0502020204030204" pitchFamily="34" charset="0"/>
                          <a:ea typeface="Calibri" panose="020F0502020204030204" pitchFamily="34" charset="0"/>
                          <a:cs typeface="Arial" panose="020B0604020202020204" pitchFamily="34"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1.3.</a:t>
                      </a:r>
                      <a:r>
                        <a:rPr lang="en-GB" sz="1050" dirty="0">
                          <a:effectLst/>
                          <a:latin typeface="Calibri" panose="020F0502020204030204" pitchFamily="34" charset="0"/>
                          <a:ea typeface="Calibri" panose="020F0502020204030204" pitchFamily="34" charset="0"/>
                          <a:cs typeface="Arial" panose="020B0604020202020204" pitchFamily="34" charset="0"/>
                        </a:rPr>
                        <a:t> UV light specific absorption (E)</a:t>
                      </a:r>
                      <a:r>
                        <a:rPr lang="en-GB" sz="1050" baseline="30000" dirty="0">
                          <a:effectLst/>
                          <a:latin typeface="Calibri" panose="020F0502020204030204" pitchFamily="34" charset="0"/>
                          <a:ea typeface="Calibri" panose="020F0502020204030204" pitchFamily="34" charset="0"/>
                          <a:cs typeface="Arial" panose="020B0604020202020204" pitchFamily="34" charset="0"/>
                        </a:rPr>
                        <a:t> (4)</a:t>
                      </a:r>
                      <a:r>
                        <a:rPr lang="en-GB" sz="1050" dirty="0">
                          <a:effectLst/>
                          <a:latin typeface="Calibri" panose="020F0502020204030204" pitchFamily="34" charset="0"/>
                          <a:ea typeface="Calibri" panose="020F0502020204030204" pitchFamily="34" charset="0"/>
                          <a:cs typeface="Arial" panose="020B0604020202020204" pitchFamily="34" charset="0"/>
                        </a:rPr>
                        <a:t>,</a:t>
                      </a:r>
                      <a:r>
                        <a:rPr lang="en-GB" sz="1050" baseline="30000" dirty="0">
                          <a:effectLst/>
                          <a:latin typeface="Calibri" panose="020F0502020204030204" pitchFamily="34" charset="0"/>
                          <a:ea typeface="Calibri" panose="020F0502020204030204" pitchFamily="34" charset="0"/>
                          <a:cs typeface="Arial" panose="020B0604020202020204" pitchFamily="34" charset="0"/>
                        </a:rPr>
                        <a:t> </a:t>
                      </a:r>
                      <a:r>
                        <a:rPr lang="en-GB" sz="1050" dirty="0">
                          <a:effectLst/>
                          <a:latin typeface="Calibri" panose="020F0502020204030204" pitchFamily="34" charset="0"/>
                          <a:ea typeface="Calibri" panose="020F0502020204030204" pitchFamily="34" charset="0"/>
                          <a:cs typeface="Arial" panose="020B0604020202020204" pitchFamily="34" charset="0"/>
                        </a:rPr>
                        <a:t>E (232 nm), E (270 nm), Delta E,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1.4. </a:t>
                      </a:r>
                      <a:r>
                        <a:rPr lang="en-GB" sz="1050" dirty="0">
                          <a:effectLst/>
                          <a:latin typeface="Calibri" panose="020F0502020204030204" pitchFamily="34" charset="0"/>
                          <a:ea typeface="Calibri" panose="020F0502020204030204" pitchFamily="34" charset="0"/>
                          <a:cs typeface="Arial" panose="020B0604020202020204" pitchFamily="34" charset="0"/>
                        </a:rPr>
                        <a:t>Fatty acid</a:t>
                      </a:r>
                      <a:r>
                        <a:rPr lang="en-GB" sz="1050" b="1" dirty="0">
                          <a:effectLst/>
                          <a:latin typeface="Calibri" panose="020F0502020204030204" pitchFamily="34" charset="0"/>
                          <a:ea typeface="Calibri" panose="020F0502020204030204" pitchFamily="34" charset="0"/>
                          <a:cs typeface="Arial" panose="020B0604020202020204" pitchFamily="34" charset="0"/>
                        </a:rPr>
                        <a:t> </a:t>
                      </a:r>
                      <a:r>
                        <a:rPr lang="en-GB" sz="1050" dirty="0">
                          <a:effectLst/>
                          <a:latin typeface="Calibri" panose="020F0502020204030204" pitchFamily="34" charset="0"/>
                          <a:ea typeface="Calibri" panose="020F0502020204030204" pitchFamily="34" charset="0"/>
                          <a:cs typeface="Arial" panose="020B0604020202020204" pitchFamily="34" charset="0"/>
                        </a:rPr>
                        <a:t>Ethyl Ester (FAEE) (mg/kg),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1.5.</a:t>
                      </a:r>
                      <a:r>
                        <a:rPr lang="en-GB" sz="1050" dirty="0">
                          <a:effectLst/>
                          <a:latin typeface="Calibri" panose="020F0502020204030204" pitchFamily="34" charset="0"/>
                          <a:ea typeface="Calibri" panose="020F0502020204030204" pitchFamily="34" charset="0"/>
                          <a:cs typeface="Arial" panose="020B0604020202020204" pitchFamily="34" charset="0"/>
                        </a:rPr>
                        <a:t> Halogen solvents,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 Purity Criterias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2.1. </a:t>
                      </a:r>
                      <a:r>
                        <a:rPr lang="en-GB" sz="1050" i="1" u="sng" dirty="0">
                          <a:solidFill>
                            <a:srgbClr val="FF0000"/>
                          </a:solidFill>
                          <a:effectLst/>
                          <a:latin typeface="Calibri" panose="020F0502020204030204" pitchFamily="34" charset="0"/>
                          <a:ea typeface="Calibri" panose="020F0502020204030204" pitchFamily="34" charset="0"/>
                          <a:cs typeface="Arial" panose="020B0604020202020204" pitchFamily="34" charset="0"/>
                          <a:hlinkClick r:id="rId2"/>
                        </a:rPr>
                        <a:t>gas chromatography method</a:t>
                      </a:r>
                      <a:r>
                        <a:rPr lang="en-GB" sz="1050"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composition of fatty acids (% m/m Methyl Esters)</a:t>
                      </a:r>
                      <a:r>
                        <a:rPr lang="en-GB" sz="105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r>
                        <a:rPr lang="en-GB" sz="1050" dirty="0">
                          <a:effectLst/>
                          <a:latin typeface="Calibri" panose="020F0502020204030204" pitchFamily="34" charset="0"/>
                          <a:ea typeface="Calibri" panose="020F0502020204030204" pitchFamily="34" charset="0"/>
                          <a:cs typeface="Arial" panose="020B0604020202020204" pitchFamily="34" charset="0"/>
                        </a:rPr>
                        <a:t> Myristic acid (C14:0), Palmitic asit (C16:0), Palmitoleic acid (C16:1), Heptadecanoic/ margaric acid (C17:0), Heptadesenoic/ margoleic acid (C17:1), Stearic acid (C18:0), Oleic acid (C18:1), Linoleic acid, (C18:2), Linolenic acid (C18:3), Aracidic acid (C20:0), Gadoleic/ eikosenoic acid (C20:1), Behenic acid (C22:0), Lignoseric acid (C24:0),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2.2.</a:t>
                      </a:r>
                      <a:r>
                        <a:rPr lang="en-GB" sz="1050" dirty="0">
                          <a:effectLst/>
                          <a:latin typeface="Calibri" panose="020F0502020204030204" pitchFamily="34" charset="0"/>
                          <a:ea typeface="Calibri" panose="020F0502020204030204" pitchFamily="34" charset="0"/>
                          <a:cs typeface="Arial" panose="020B0604020202020204" pitchFamily="34" charset="0"/>
                        </a:rPr>
                        <a:t> 2-gliseril monopalmitat (%),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291465"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2.2.1.</a:t>
                      </a:r>
                      <a:r>
                        <a:rPr lang="en-GB" sz="1050" dirty="0">
                          <a:effectLst/>
                          <a:latin typeface="Calibri" panose="020F0502020204030204" pitchFamily="34" charset="0"/>
                          <a:ea typeface="Calibri" panose="020F0502020204030204" pitchFamily="34" charset="0"/>
                          <a:cs typeface="Arial" panose="020B0604020202020204" pitchFamily="34" charset="0"/>
                        </a:rPr>
                        <a:t> Total Palmitic acid (%) ≤ 14,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291465"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2.2.2.</a:t>
                      </a:r>
                      <a:r>
                        <a:rPr lang="en-GB" sz="1050" dirty="0">
                          <a:effectLst/>
                          <a:latin typeface="Calibri" panose="020F0502020204030204" pitchFamily="34" charset="0"/>
                          <a:ea typeface="Calibri" panose="020F0502020204030204" pitchFamily="34" charset="0"/>
                          <a:cs typeface="Arial" panose="020B0604020202020204" pitchFamily="34" charset="0"/>
                        </a:rPr>
                        <a:t> Total Palmitic acid (%) &gt; 14,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2.3.</a:t>
                      </a:r>
                      <a:r>
                        <a:rPr lang="en-GB" sz="1050" dirty="0">
                          <a:effectLst/>
                          <a:latin typeface="Calibri" panose="020F0502020204030204" pitchFamily="34" charset="0"/>
                          <a:ea typeface="Calibri" panose="020F0502020204030204" pitchFamily="34" charset="0"/>
                          <a:cs typeface="Arial" panose="020B0604020202020204" pitchFamily="34" charset="0"/>
                        </a:rPr>
                        <a:t> Sterol Composition</a:t>
                      </a:r>
                      <a:r>
                        <a:rPr lang="en-GB" sz="1050" baseline="30000" dirty="0">
                          <a:effectLst/>
                          <a:latin typeface="Calibri" panose="020F0502020204030204" pitchFamily="34" charset="0"/>
                          <a:ea typeface="Calibri" panose="020F0502020204030204" pitchFamily="34" charset="0"/>
                          <a:cs typeface="Arial" panose="020B0604020202020204" pitchFamily="34" charset="0"/>
                        </a:rPr>
                        <a:t>(4),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291465"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2.3.1.</a:t>
                      </a:r>
                      <a:r>
                        <a:rPr lang="en-GB" sz="1050" dirty="0">
                          <a:effectLst/>
                          <a:latin typeface="Calibri" panose="020F0502020204030204" pitchFamily="34" charset="0"/>
                          <a:ea typeface="Calibri" panose="020F0502020204030204" pitchFamily="34" charset="0"/>
                          <a:cs typeface="Arial" panose="020B0604020202020204" pitchFamily="34" charset="0"/>
                        </a:rPr>
                        <a:t> Total Sterol %, Colesterol, Brassikasterol, Kampesterol, Stigmasterol Delta-7-stigmastenol, Σ Beta-sitosterol, (Beta-sitosterol + delta-5-avenasterol + delta-5,23-stigmastadienol + klerosterol + sitostanol + delta-5,24-stigmastadienol),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291465"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2.3.2.</a:t>
                      </a:r>
                      <a:r>
                        <a:rPr lang="en-GB" sz="1050" dirty="0">
                          <a:effectLst/>
                          <a:latin typeface="Calibri" panose="020F0502020204030204" pitchFamily="34" charset="0"/>
                          <a:ea typeface="Calibri" panose="020F0502020204030204" pitchFamily="34" charset="0"/>
                          <a:cs typeface="Arial" panose="020B0604020202020204" pitchFamily="34" charset="0"/>
                        </a:rPr>
                        <a:t> Total Sterol, (mg/kg),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2.4.</a:t>
                      </a:r>
                      <a:r>
                        <a:rPr lang="en-GB" sz="1050" dirty="0">
                          <a:effectLst/>
                          <a:latin typeface="Calibri" panose="020F0502020204030204" pitchFamily="34" charset="0"/>
                          <a:ea typeface="Calibri" panose="020F0502020204030204" pitchFamily="34" charset="0"/>
                          <a:cs typeface="Arial" panose="020B0604020202020204" pitchFamily="34" charset="0"/>
                        </a:rPr>
                        <a:t> Eritrodiol and Uvaol (in total sterols), (%),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fr-BE" sz="1050" b="1" dirty="0">
                          <a:effectLst/>
                          <a:latin typeface="Calibri" panose="020F0502020204030204" pitchFamily="34" charset="0"/>
                          <a:ea typeface="Calibri" panose="020F0502020204030204" pitchFamily="34" charset="0"/>
                          <a:cs typeface="Arial" panose="020B0604020202020204" pitchFamily="34" charset="0"/>
                        </a:rPr>
                        <a:t>2.5.</a:t>
                      </a:r>
                      <a:r>
                        <a:rPr lang="fr-BE" sz="1050" dirty="0">
                          <a:effectLst/>
                          <a:latin typeface="Calibri" panose="020F0502020204030204" pitchFamily="34" charset="0"/>
                          <a:ea typeface="Calibri" panose="020F0502020204030204" pitchFamily="34" charset="0"/>
                          <a:cs typeface="Arial" panose="020B0604020202020204" pitchFamily="34" charset="0"/>
                        </a:rPr>
                        <a:t> Trans Fatty acids, C 18:1T (%), C18:2 T (%)+C 18:3 T (%),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2.6.</a:t>
                      </a:r>
                      <a:r>
                        <a:rPr lang="en-GB" sz="1050" dirty="0">
                          <a:effectLst/>
                          <a:latin typeface="Calibri" panose="020F0502020204030204" pitchFamily="34" charset="0"/>
                          <a:ea typeface="Calibri" panose="020F0502020204030204" pitchFamily="34" charset="0"/>
                          <a:cs typeface="Arial" panose="020B0604020202020204" pitchFamily="34" charset="0"/>
                        </a:rPr>
                        <a:t> Seed soil determination, real and theoric ECN 42, max. variation in  triacylglyceride coverage</a:t>
                      </a:r>
                      <a:r>
                        <a:rPr lang="en-GB"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2.7.</a:t>
                      </a:r>
                      <a:r>
                        <a:rPr lang="en-GB" sz="1050" dirty="0">
                          <a:effectLst/>
                          <a:latin typeface="Calibri" panose="020F0502020204030204" pitchFamily="34" charset="0"/>
                          <a:ea typeface="Calibri" panose="020F0502020204030204" pitchFamily="34" charset="0"/>
                          <a:cs typeface="Arial" panose="020B0604020202020204" pitchFamily="34" charset="0"/>
                        </a:rPr>
                        <a:t> Determination of refined vegetable oil, Stigmastadiens (mg/kg),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indent="111760" algn="just">
                        <a:lnSpc>
                          <a:spcPct val="115000"/>
                        </a:lnSpc>
                        <a:spcAft>
                          <a:spcPts val="0"/>
                        </a:spcAft>
                      </a:pPr>
                      <a:r>
                        <a:rPr lang="en-GB" sz="1050" b="1" dirty="0">
                          <a:effectLst/>
                          <a:latin typeface="Calibri" panose="020F0502020204030204" pitchFamily="34" charset="0"/>
                          <a:ea typeface="Calibri" panose="020F0502020204030204" pitchFamily="34" charset="0"/>
                          <a:cs typeface="Arial" panose="020B0604020202020204" pitchFamily="34" charset="0"/>
                        </a:rPr>
                        <a:t>2.8. </a:t>
                      </a:r>
                      <a:r>
                        <a:rPr lang="en-GB" sz="1050" dirty="0">
                          <a:effectLst/>
                          <a:latin typeface="Calibri" panose="020F0502020204030204" pitchFamily="34" charset="0"/>
                          <a:ea typeface="Calibri" panose="020F0502020204030204" pitchFamily="34" charset="0"/>
                          <a:cs typeface="Arial" panose="020B0604020202020204" pitchFamily="34" charset="0"/>
                        </a:rPr>
                        <a:t>Waxy items (mg/kg)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8879">
                <a:tc>
                  <a:txBody>
                    <a:bodyPr/>
                    <a:lstStyle/>
                    <a:p>
                      <a:pPr>
                        <a:lnSpc>
                          <a:spcPct val="115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Table olives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just">
                        <a:lnSpc>
                          <a:spcPct val="115000"/>
                        </a:lnSpc>
                        <a:spcAft>
                          <a:spcPts val="0"/>
                        </a:spcAft>
                      </a:pPr>
                      <a:r>
                        <a:rPr lang="en-GB" sz="1050" i="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Salt content, ph value</a:t>
                      </a:r>
                      <a:r>
                        <a:rPr lang="en-GB" sz="105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05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ferroguluconate or ferrolactad amount</a:t>
                      </a:r>
                      <a:r>
                        <a:rPr lang="en-GB" sz="105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050" i="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acidity content (lactic acid), sorbate content (sorbic acid), benzoat content (benzoic acid), cadmium content (Cd),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6183225"/>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467600" cy="523220"/>
          </a:xfrm>
        </p:spPr>
        <p:txBody>
          <a:bodyPr/>
          <a:lstStyle/>
          <a:p>
            <a:r>
              <a:rPr lang="tr-TR" sz="2800" dirty="0" err="1"/>
              <a:t>Analyses</a:t>
            </a:r>
            <a:r>
              <a:rPr lang="tr-TR" sz="2800" dirty="0"/>
              <a:t> </a:t>
            </a:r>
            <a:r>
              <a:rPr lang="tr-TR" sz="2800" dirty="0" err="1"/>
              <a:t>Necessary</a:t>
            </a:r>
            <a:r>
              <a:rPr lang="tr-TR" sz="2800" dirty="0"/>
              <a:t> </a:t>
            </a:r>
            <a:r>
              <a:rPr lang="tr-TR" sz="2800" dirty="0" err="1"/>
              <a:t>to</a:t>
            </a:r>
            <a:r>
              <a:rPr lang="tr-TR" sz="2800" dirty="0"/>
              <a:t> </a:t>
            </a:r>
            <a:r>
              <a:rPr lang="tr-TR" sz="2800" dirty="0" err="1"/>
              <a:t>Ensure</a:t>
            </a:r>
            <a:r>
              <a:rPr lang="tr-TR" sz="2800" dirty="0"/>
              <a:t> </a:t>
            </a:r>
            <a:r>
              <a:rPr lang="tr-TR" sz="2800" dirty="0" err="1"/>
              <a:t>Quality</a:t>
            </a:r>
            <a:r>
              <a:rPr lang="tr-TR" sz="2800" dirty="0"/>
              <a:t> (</a:t>
            </a:r>
            <a:r>
              <a:rPr lang="tr-TR" sz="2800" dirty="0" err="1"/>
              <a:t>Grapes</a:t>
            </a:r>
            <a:r>
              <a:rPr lang="tr-TR" sz="2800" dirty="0"/>
              <a:t>)</a:t>
            </a:r>
            <a:endParaRPr lang="en-GB" sz="2800" dirty="0"/>
          </a:p>
        </p:txBody>
      </p:sp>
      <p:graphicFrame>
        <p:nvGraphicFramePr>
          <p:cNvPr id="7" name="Table 6"/>
          <p:cNvGraphicFramePr>
            <a:graphicFrameLocks noGrp="1"/>
          </p:cNvGraphicFramePr>
          <p:nvPr>
            <p:extLst/>
          </p:nvPr>
        </p:nvGraphicFramePr>
        <p:xfrm>
          <a:off x="1295400" y="838200"/>
          <a:ext cx="7848600" cy="4495800"/>
        </p:xfrm>
        <a:graphic>
          <a:graphicData uri="http://schemas.openxmlformats.org/drawingml/2006/table">
            <a:tbl>
              <a:tblPr firstRow="1" firstCol="1" bandRow="1"/>
              <a:tblGrid>
                <a:gridCol w="1960419">
                  <a:extLst>
                    <a:ext uri="{9D8B030D-6E8A-4147-A177-3AD203B41FA5}">
                      <a16:colId xmlns:a16="http://schemas.microsoft.com/office/drawing/2014/main" val="20000"/>
                    </a:ext>
                  </a:extLst>
                </a:gridCol>
                <a:gridCol w="5888181">
                  <a:extLst>
                    <a:ext uri="{9D8B030D-6E8A-4147-A177-3AD203B41FA5}">
                      <a16:colId xmlns:a16="http://schemas.microsoft.com/office/drawing/2014/main" val="20001"/>
                    </a:ext>
                  </a:extLst>
                </a:gridCol>
              </a:tblGrid>
              <a:tr h="331167">
                <a:tc>
                  <a:txBody>
                    <a:bodyPr/>
                    <a:lstStyle/>
                    <a:p>
                      <a:pPr>
                        <a:lnSpc>
                          <a:spcPct val="115000"/>
                        </a:lnSpc>
                        <a:spcAft>
                          <a:spcPts val="0"/>
                        </a:spcAft>
                      </a:pPr>
                      <a:r>
                        <a:rPr lang="en-GB"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Products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Analyses necessary</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993500">
                <a:tc>
                  <a:txBody>
                    <a:bodyPr/>
                    <a:lstStyle/>
                    <a:p>
                      <a:pP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Grapes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1400" dirty="0">
                          <a:effectLst/>
                          <a:latin typeface="Calibri" panose="020F0502020204030204" pitchFamily="34" charset="0"/>
                          <a:ea typeface="Calibri" panose="020F0502020204030204" pitchFamily="34" charset="0"/>
                        </a:rPr>
                        <a:t>Pesticide residue analysis necessary for grapes, it can be done by the public laboratory</a:t>
                      </a:r>
                    </a:p>
                    <a:p>
                      <a:pPr algn="just">
                        <a:lnSpc>
                          <a:spcPct val="115000"/>
                        </a:lnSpc>
                        <a:spcAft>
                          <a:spcPts val="0"/>
                        </a:spcAft>
                      </a:pPr>
                      <a:r>
                        <a:rPr lang="en-GB" sz="1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55831">
                <a:tc>
                  <a:txBody>
                    <a:bodyPr/>
                    <a:lstStyle/>
                    <a:p>
                      <a:pPr>
                        <a:lnSpc>
                          <a:spcPct val="115000"/>
                        </a:lnSpc>
                        <a:spcAft>
                          <a:spcPts val="0"/>
                        </a:spcAft>
                      </a:pPr>
                      <a:r>
                        <a:rPr lang="en-GB" sz="1800" i="1" dirty="0">
                          <a:effectLst/>
                          <a:latin typeface="Calibri" panose="020F0502020204030204" pitchFamily="34" charset="0"/>
                          <a:ea typeface="Calibri" panose="020F0502020204030204" pitchFamily="34" charset="0"/>
                          <a:cs typeface="Arial" panose="020B0604020202020204" pitchFamily="34" charset="0"/>
                        </a:rPr>
                        <a:t>Köfter</a:t>
                      </a:r>
                      <a:r>
                        <a:rPr lang="en-GB" sz="1800" dirty="0">
                          <a:effectLst/>
                          <a:latin typeface="Calibri" panose="020F0502020204030204" pitchFamily="34" charset="0"/>
                          <a:ea typeface="Calibri" panose="020F0502020204030204" pitchFamily="34" charset="0"/>
                          <a:cs typeface="Arial" panose="020B0604020202020204" pitchFamily="34" charset="0"/>
                        </a:rPr>
                        <a:t> and </a:t>
                      </a:r>
                      <a:r>
                        <a:rPr lang="en-GB" sz="1800" i="1" dirty="0">
                          <a:effectLst/>
                          <a:latin typeface="Calibri" panose="020F0502020204030204" pitchFamily="34" charset="0"/>
                          <a:ea typeface="Calibri" panose="020F0502020204030204" pitchFamily="34" charset="0"/>
                          <a:cs typeface="Arial" panose="020B0604020202020204" pitchFamily="34" charset="0"/>
                        </a:rPr>
                        <a:t>sucuk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1400"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Total dry matter content,</a:t>
                      </a:r>
                      <a:r>
                        <a:rPr lang="en-GB" sz="1400" i="1" dirty="0">
                          <a:solidFill>
                            <a:srgbClr val="FF0000"/>
                          </a:solidFill>
                          <a:effectLst/>
                          <a:latin typeface="Calibri" panose="020F0502020204030204" pitchFamily="34" charset="0"/>
                          <a:ea typeface="HiddenHorzOCR"/>
                          <a:cs typeface="Arial" panose="020B0604020202020204" pitchFamily="34" charset="0"/>
                        </a:rPr>
                        <a:t> moisture content, total acidity, raw fibre, fat</a:t>
                      </a:r>
                      <a:r>
                        <a:rPr lang="en-GB" sz="1400"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GB" sz="1400" i="1" dirty="0">
                          <a:solidFill>
                            <a:srgbClr val="FF0000"/>
                          </a:solidFill>
                          <a:effectLst/>
                          <a:latin typeface="Calibri" panose="020F0502020204030204" pitchFamily="34" charset="0"/>
                          <a:ea typeface="HiddenHorzOCR"/>
                          <a:cs typeface="Arial" panose="020B0604020202020204" pitchFamily="34" charset="0"/>
                        </a:rPr>
                        <a:t>yağ, </a:t>
                      </a:r>
                      <a:r>
                        <a:rPr lang="en-GB" sz="1400"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total ash, protein, sugar, identification of invert sugar, amount, according to</a:t>
                      </a:r>
                      <a:r>
                        <a:rPr lang="en-GB" sz="1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GB" sz="1400" dirty="0">
                          <a:effectLst/>
                          <a:latin typeface="Calibri" panose="020F0502020204030204" pitchFamily="34" charset="0"/>
                          <a:ea typeface="Calibri" panose="020F0502020204030204" pitchFamily="34" charset="0"/>
                          <a:cs typeface="Arial" panose="020B0604020202020204" pitchFamily="34" charset="0"/>
                        </a:rPr>
                        <a:t>AOAC (2000). </a:t>
                      </a:r>
                      <a:r>
                        <a:rPr lang="en-GB" sz="1400"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Hidroksimetilfurfural (HMF) </a:t>
                      </a:r>
                      <a:r>
                        <a:rPr lang="en-GB" sz="1400" i="1" dirty="0">
                          <a:solidFill>
                            <a:srgbClr val="FF0000"/>
                          </a:solidFill>
                          <a:effectLst/>
                          <a:latin typeface="Calibri" panose="020F0502020204030204" pitchFamily="34" charset="0"/>
                          <a:ea typeface="HiddenHorzOCR"/>
                          <a:cs typeface="Arial" panose="020B0604020202020204" pitchFamily="34" charset="0"/>
                        </a:rPr>
                        <a:t>amount.</a:t>
                      </a:r>
                      <a:r>
                        <a:rPr lang="en-GB" sz="1400" dirty="0">
                          <a:solidFill>
                            <a:srgbClr val="FF0000"/>
                          </a:solidFill>
                          <a:effectLst/>
                          <a:latin typeface="Calibri" panose="020F0502020204030204" pitchFamily="34" charset="0"/>
                          <a:ea typeface="HiddenHorzOCR"/>
                          <a:cs typeface="Arial" panose="020B0604020202020204" pitchFamily="34" charset="0"/>
                        </a:rPr>
                        <a:t> </a:t>
                      </a:r>
                      <a:r>
                        <a:rPr lang="en-GB" sz="1400" i="1" dirty="0">
                          <a:effectLst/>
                          <a:latin typeface="Calibri" panose="020F0502020204030204" pitchFamily="34" charset="0"/>
                          <a:ea typeface="HiddenHorzOCR"/>
                          <a:cs typeface="Arial" panose="020B0604020202020204" pitchFamily="34" charset="0"/>
                        </a:rPr>
                        <a:t>Köfter</a:t>
                      </a:r>
                      <a:r>
                        <a:rPr lang="en-GB" sz="1400" dirty="0">
                          <a:effectLst/>
                          <a:latin typeface="Calibri" panose="020F0502020204030204" pitchFamily="34" charset="0"/>
                          <a:ea typeface="HiddenHorzOCR"/>
                          <a:cs typeface="Arial" panose="020B0604020202020204" pitchFamily="34" charset="0"/>
                        </a:rPr>
                        <a:t> thickneses identified by milimitric compass. </a:t>
                      </a:r>
                      <a:r>
                        <a:rPr lang="en-GB" sz="1400"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Total aflatoxine amount and aflatoxine Bl content.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2331">
                <a:tc>
                  <a:txBody>
                    <a:bodyPr/>
                    <a:lstStyle/>
                    <a:p>
                      <a:pPr>
                        <a:lnSpc>
                          <a:spcPct val="115000"/>
                        </a:lnSpc>
                        <a:spcAft>
                          <a:spcPts val="0"/>
                        </a:spcAft>
                      </a:pPr>
                      <a:r>
                        <a:rPr lang="en-GB" sz="1800" i="1" dirty="0">
                          <a:effectLst/>
                          <a:latin typeface="Calibri" panose="020F0502020204030204" pitchFamily="34" charset="0"/>
                          <a:ea typeface="Calibri" panose="020F0502020204030204" pitchFamily="34" charset="0"/>
                          <a:cs typeface="Arial" panose="020B0604020202020204" pitchFamily="34" charset="0"/>
                        </a:rPr>
                        <a:t>Zivania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Ethyl alcohol,  total dry matter,  Methanol, Aldehide, Ester, Higher alcohols,  Anetol,  Density, Acetic acid</a:t>
                      </a: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52971">
                <a:tc>
                  <a:txBody>
                    <a:bodyPr/>
                    <a:lstStyle/>
                    <a:p>
                      <a:pP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Preserved vine leaves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1400" i="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Salt content, (%m/m), sorbat content (sorbic acid), benzoat content (benzoic acid</a:t>
                      </a:r>
                      <a:r>
                        <a:rPr lang="en-GB" sz="14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GB"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sulphur dioxide content, </a:t>
                      </a:r>
                      <a:r>
                        <a:rPr lang="en-GB" sz="1400" i="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pesticide residue analysis.</a:t>
                      </a:r>
                      <a:r>
                        <a:rPr lang="en-GB"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45" marR="35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5819716"/>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Olive</a:t>
            </a:r>
            <a:r>
              <a:rPr lang="tr-TR" dirty="0"/>
              <a:t> &amp; </a:t>
            </a:r>
            <a:r>
              <a:rPr lang="tr-TR" dirty="0" err="1"/>
              <a:t>Grape</a:t>
            </a:r>
            <a:r>
              <a:rPr lang="tr-TR" dirty="0"/>
              <a:t> - SWOT Analysis</a:t>
            </a:r>
            <a:endParaRPr lang="en-GB" dirty="0"/>
          </a:p>
        </p:txBody>
      </p:sp>
      <p:sp>
        <p:nvSpPr>
          <p:cNvPr id="5" name="Content Placeholder 4"/>
          <p:cNvSpPr>
            <a:spLocks noGrp="1"/>
          </p:cNvSpPr>
          <p:nvPr>
            <p:ph idx="1"/>
          </p:nvPr>
        </p:nvSpPr>
        <p:spPr/>
        <p:txBody>
          <a:bodyPr/>
          <a:lstStyle/>
          <a:p>
            <a:pPr marL="0" lvl="0" indent="0">
              <a:buNone/>
            </a:pPr>
            <a:r>
              <a:rPr lang="tr-TR" sz="2400" dirty="0"/>
              <a:t>STRENGTHS</a:t>
            </a:r>
          </a:p>
          <a:p>
            <a:pPr lvl="0"/>
            <a:r>
              <a:rPr lang="en-GB" sz="2000" b="0" dirty="0"/>
              <a:t>Existence of favourable natural conditions for olive and grape production,</a:t>
            </a:r>
          </a:p>
          <a:p>
            <a:pPr lvl="0"/>
            <a:r>
              <a:rPr lang="en-GB" sz="2000" b="0" dirty="0"/>
              <a:t>The importance of the olive and grape products for the region and TCc,</a:t>
            </a:r>
          </a:p>
          <a:p>
            <a:pPr lvl="0"/>
            <a:r>
              <a:rPr lang="en-GB" sz="2000" b="0" dirty="0"/>
              <a:t>Existence of a labour force, experienced in  the production of traditional products,</a:t>
            </a:r>
          </a:p>
          <a:p>
            <a:pPr lvl="0"/>
            <a:r>
              <a:rPr lang="en-GB" sz="2000" b="0" dirty="0"/>
              <a:t>Feasible natural environment for organic agricultural activities,</a:t>
            </a:r>
          </a:p>
          <a:p>
            <a:pPr lvl="0"/>
            <a:r>
              <a:rPr lang="en-GB" sz="2000" b="0" dirty="0"/>
              <a:t>Existence of universities to educate qualified human resources,</a:t>
            </a:r>
          </a:p>
          <a:p>
            <a:r>
              <a:rPr lang="en-GB" sz="2000" b="0" dirty="0"/>
              <a:t> Production areas closely located to each other.</a:t>
            </a:r>
          </a:p>
        </p:txBody>
      </p:sp>
    </p:spTree>
    <p:extLst>
      <p:ext uri="{BB962C8B-B14F-4D97-AF65-F5344CB8AC3E}">
        <p14:creationId xmlns:p14="http://schemas.microsoft.com/office/powerpoint/2010/main" val="3689516821"/>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467600" cy="615553"/>
          </a:xfrm>
        </p:spPr>
        <p:txBody>
          <a:bodyPr/>
          <a:lstStyle/>
          <a:p>
            <a:r>
              <a:rPr lang="tr-TR" dirty="0" err="1"/>
              <a:t>Olive</a:t>
            </a:r>
            <a:r>
              <a:rPr lang="tr-TR" dirty="0"/>
              <a:t> &amp; </a:t>
            </a:r>
            <a:r>
              <a:rPr lang="tr-TR" dirty="0" err="1"/>
              <a:t>Grape</a:t>
            </a:r>
            <a:r>
              <a:rPr lang="tr-TR" dirty="0"/>
              <a:t> - SWOT Analysis</a:t>
            </a:r>
            <a:endParaRPr lang="en-GB" dirty="0"/>
          </a:p>
        </p:txBody>
      </p:sp>
      <p:sp>
        <p:nvSpPr>
          <p:cNvPr id="3" name="Content Placeholder 2"/>
          <p:cNvSpPr>
            <a:spLocks noGrp="1"/>
          </p:cNvSpPr>
          <p:nvPr>
            <p:ph idx="1"/>
          </p:nvPr>
        </p:nvSpPr>
        <p:spPr>
          <a:xfrm>
            <a:off x="1447800" y="533400"/>
            <a:ext cx="7543800" cy="5638800"/>
          </a:xfrm>
        </p:spPr>
        <p:txBody>
          <a:bodyPr/>
          <a:lstStyle/>
          <a:p>
            <a:pPr marL="0" indent="0">
              <a:buNone/>
            </a:pPr>
            <a:r>
              <a:rPr lang="tr-TR" sz="2400" dirty="0"/>
              <a:t>WEAKNESSES</a:t>
            </a:r>
          </a:p>
          <a:p>
            <a:pPr>
              <a:spcBef>
                <a:spcPts val="0"/>
              </a:spcBef>
            </a:pPr>
            <a:r>
              <a:rPr lang="en-GB" sz="1700" b="0" dirty="0"/>
              <a:t>Decreasing number of people involved in agricultural activities,</a:t>
            </a:r>
          </a:p>
          <a:p>
            <a:r>
              <a:rPr lang="en-GB" sz="1700" b="0" dirty="0"/>
              <a:t>The use of primitive agricultural methods in some areas,</a:t>
            </a:r>
          </a:p>
          <a:p>
            <a:r>
              <a:rPr lang="en-GB" sz="1700" b="0" dirty="0"/>
              <a:t>Disorderly plantation, inexistence of variety standardisation,</a:t>
            </a:r>
          </a:p>
          <a:p>
            <a:r>
              <a:rPr lang="en-GB" sz="1700" b="0" dirty="0"/>
              <a:t>Insufficient use of quality seeds and technology,</a:t>
            </a:r>
          </a:p>
          <a:p>
            <a:r>
              <a:rPr lang="en-GB" sz="1700" b="0" dirty="0"/>
              <a:t>Lack of modern and specialised olive gardens,</a:t>
            </a:r>
          </a:p>
          <a:p>
            <a:r>
              <a:rPr lang="en-GB" sz="1700" b="0" dirty="0"/>
              <a:t>Lack of standards, marketing and branding,</a:t>
            </a:r>
          </a:p>
          <a:p>
            <a:r>
              <a:rPr lang="en-GB" sz="1700" b="0" dirty="0"/>
              <a:t>Insufficient storage facilities and packaging,</a:t>
            </a:r>
          </a:p>
          <a:p>
            <a:r>
              <a:rPr lang="en-GB" sz="1700" b="0" dirty="0"/>
              <a:t>Lack of cooperation between the producers, </a:t>
            </a:r>
          </a:p>
          <a:p>
            <a:r>
              <a:rPr lang="en-GB" sz="1700" b="0" dirty="0"/>
              <a:t>Logistic problems - high transportation cost,</a:t>
            </a:r>
          </a:p>
          <a:p>
            <a:r>
              <a:rPr lang="en-GB" sz="1700" b="0" dirty="0"/>
              <a:t>Lack of value added products,</a:t>
            </a:r>
          </a:p>
          <a:p>
            <a:r>
              <a:rPr lang="en-GB" sz="1700" b="0" dirty="0"/>
              <a:t>No professional management,</a:t>
            </a:r>
          </a:p>
          <a:p>
            <a:r>
              <a:rPr lang="en-GB" sz="1700" b="0" dirty="0"/>
              <a:t>Misuse of pesticides and increase in chemical waste,</a:t>
            </a:r>
          </a:p>
          <a:p>
            <a:r>
              <a:rPr lang="en-GB" sz="1700" b="0" dirty="0"/>
              <a:t>Lack of pruning, degenerated fruits from pruning mistakes, periodicity from harvesting mistakes,</a:t>
            </a:r>
          </a:p>
          <a:p>
            <a:r>
              <a:rPr lang="en-GB" sz="1700" b="0" dirty="0"/>
              <a:t>Lack of resistance against diseases and pests,</a:t>
            </a:r>
          </a:p>
          <a:p>
            <a:r>
              <a:rPr lang="en-GB" sz="1700" b="0" dirty="0"/>
              <a:t>High acidity due to the mixing of olives harvested from the tree with those that fall on the ground</a:t>
            </a:r>
          </a:p>
          <a:p>
            <a:endParaRPr lang="en-GB" sz="1700" b="0" dirty="0"/>
          </a:p>
        </p:txBody>
      </p:sp>
    </p:spTree>
    <p:extLst>
      <p:ext uri="{BB962C8B-B14F-4D97-AF65-F5344CB8AC3E}">
        <p14:creationId xmlns:p14="http://schemas.microsoft.com/office/powerpoint/2010/main" val="1536682254"/>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Olive</a:t>
            </a:r>
            <a:r>
              <a:rPr lang="tr-TR" dirty="0"/>
              <a:t> &amp; </a:t>
            </a:r>
            <a:r>
              <a:rPr lang="tr-TR" dirty="0" err="1"/>
              <a:t>Grape</a:t>
            </a:r>
            <a:r>
              <a:rPr lang="tr-TR" dirty="0"/>
              <a:t> - SWOT Analysis</a:t>
            </a:r>
            <a:endParaRPr lang="en-GB" dirty="0"/>
          </a:p>
        </p:txBody>
      </p:sp>
      <p:sp>
        <p:nvSpPr>
          <p:cNvPr id="3" name="Content Placeholder 2"/>
          <p:cNvSpPr>
            <a:spLocks noGrp="1"/>
          </p:cNvSpPr>
          <p:nvPr>
            <p:ph idx="1"/>
          </p:nvPr>
        </p:nvSpPr>
        <p:spPr/>
        <p:txBody>
          <a:bodyPr/>
          <a:lstStyle/>
          <a:p>
            <a:r>
              <a:rPr lang="tr-TR" sz="2400" dirty="0"/>
              <a:t>OPPORTUNITIES</a:t>
            </a:r>
          </a:p>
          <a:p>
            <a:pPr lvl="0"/>
            <a:r>
              <a:rPr lang="en-GB" sz="1800" b="0" dirty="0"/>
              <a:t>Elimination of the water problem in the TCc by the water project, will increase the yield and production of areas and thus income will increase,</a:t>
            </a:r>
          </a:p>
          <a:p>
            <a:pPr lvl="0"/>
            <a:r>
              <a:rPr lang="en-GB" sz="1800" b="0" dirty="0"/>
              <a:t>Increase in the varieties of products,</a:t>
            </a:r>
          </a:p>
          <a:p>
            <a:pPr lvl="0"/>
            <a:r>
              <a:rPr lang="en-GB" sz="1800" b="0" dirty="0"/>
              <a:t>Increase in the use of agricultural products to make value added products,</a:t>
            </a:r>
          </a:p>
          <a:p>
            <a:pPr lvl="0"/>
            <a:r>
              <a:rPr lang="en-GB" sz="1800" b="0" dirty="0"/>
              <a:t>Utilizing the demand for traditional foods and products by intensified marketing all over TCc,</a:t>
            </a:r>
          </a:p>
          <a:p>
            <a:pPr lvl="0"/>
            <a:r>
              <a:rPr lang="en-GB" sz="1800" b="0" dirty="0"/>
              <a:t>The eco and agro tourism potential of the region and the increase in these activities,</a:t>
            </a:r>
          </a:p>
          <a:p>
            <a:pPr lvl="0"/>
            <a:r>
              <a:rPr lang="en-GB" sz="1800" b="0" dirty="0"/>
              <a:t>Increase marketing activities of processed products to touristic places and cultural activities and festivals,</a:t>
            </a:r>
          </a:p>
          <a:p>
            <a:r>
              <a:rPr lang="en-GB" sz="1800" b="0" dirty="0"/>
              <a:t>Transforming individual home producers into established companies and produce the products according to the international quality standards</a:t>
            </a:r>
            <a:r>
              <a:rPr lang="en-GB" sz="1800" dirty="0"/>
              <a:t>.</a:t>
            </a:r>
          </a:p>
        </p:txBody>
      </p:sp>
    </p:spTree>
    <p:extLst>
      <p:ext uri="{BB962C8B-B14F-4D97-AF65-F5344CB8AC3E}">
        <p14:creationId xmlns:p14="http://schemas.microsoft.com/office/powerpoint/2010/main" val="946031130"/>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Olive</a:t>
            </a:r>
            <a:r>
              <a:rPr lang="tr-TR" dirty="0"/>
              <a:t> &amp; </a:t>
            </a:r>
            <a:r>
              <a:rPr lang="tr-TR" dirty="0" err="1"/>
              <a:t>Grape</a:t>
            </a:r>
            <a:r>
              <a:rPr lang="tr-TR" dirty="0"/>
              <a:t> - SWOT Analysis</a:t>
            </a:r>
            <a:endParaRPr lang="en-GB" dirty="0"/>
          </a:p>
        </p:txBody>
      </p:sp>
      <p:sp>
        <p:nvSpPr>
          <p:cNvPr id="3" name="Content Placeholder 2"/>
          <p:cNvSpPr>
            <a:spLocks noGrp="1"/>
          </p:cNvSpPr>
          <p:nvPr>
            <p:ph idx="1"/>
          </p:nvPr>
        </p:nvSpPr>
        <p:spPr>
          <a:xfrm>
            <a:off x="1524000" y="990600"/>
            <a:ext cx="7391400" cy="4953000"/>
          </a:xfrm>
        </p:spPr>
        <p:txBody>
          <a:bodyPr/>
          <a:lstStyle/>
          <a:p>
            <a:pPr marL="0" indent="0">
              <a:buNone/>
            </a:pPr>
            <a:r>
              <a:rPr lang="tr-TR" sz="2400" dirty="0"/>
              <a:t>THREATS</a:t>
            </a:r>
          </a:p>
          <a:p>
            <a:pPr lvl="0"/>
            <a:r>
              <a:rPr lang="en-GB" sz="1800" b="0" dirty="0"/>
              <a:t>Political instabilities and land ownership issue,</a:t>
            </a:r>
          </a:p>
          <a:p>
            <a:pPr lvl="0"/>
            <a:r>
              <a:rPr lang="en-GB" sz="1800" b="0" dirty="0"/>
              <a:t>Lack of subsidy policies, such as the encouragement of modern olive gardens, vineyards and organic production, providing of suitable mechanisation tools, renewal of the sector’s equipment and processing the waste fluids, allowance import, protection of local varieties, </a:t>
            </a:r>
          </a:p>
          <a:p>
            <a:pPr lvl="0"/>
            <a:r>
              <a:rPr lang="en-GB" sz="1800" b="0" dirty="0"/>
              <a:t>Lack of laboratory services for testing and incompliance of the current TCc olive oil regulations with the EU acquis, </a:t>
            </a:r>
          </a:p>
          <a:p>
            <a:pPr lvl="0"/>
            <a:r>
              <a:rPr lang="en-GB" sz="1800" b="0" dirty="0"/>
              <a:t>Decrease in the numbers of the younger generation active in agriculture as a result of migration,</a:t>
            </a:r>
          </a:p>
          <a:p>
            <a:pPr lvl="0"/>
            <a:r>
              <a:rPr lang="en-GB" sz="1800" b="0" dirty="0"/>
              <a:t>Ever-increasing external competitiveness,</a:t>
            </a:r>
          </a:p>
          <a:p>
            <a:pPr lvl="0"/>
            <a:r>
              <a:rPr lang="en-GB" sz="1800" b="0" dirty="0"/>
              <a:t>Decrease in the agricultural fields and water sources, spoiling of the natural environment and the increase in waste due to increasing tourism activities in the region (as there is no processing done on the waste fluids from the facilities, these fluids cause serious soil and water pollution), </a:t>
            </a:r>
          </a:p>
          <a:p>
            <a:r>
              <a:rPr lang="en-GB" sz="1800" b="0" dirty="0"/>
              <a:t>Gradual depletion of the current water sources. </a:t>
            </a:r>
          </a:p>
          <a:p>
            <a:endParaRPr lang="en-GB" sz="1800" b="0" dirty="0"/>
          </a:p>
        </p:txBody>
      </p:sp>
    </p:spTree>
    <p:extLst>
      <p:ext uri="{BB962C8B-B14F-4D97-AF65-F5344CB8AC3E}">
        <p14:creationId xmlns:p14="http://schemas.microsoft.com/office/powerpoint/2010/main" val="2507081214"/>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4" y="198566"/>
            <a:ext cx="7467600" cy="523220"/>
          </a:xfrm>
        </p:spPr>
        <p:txBody>
          <a:bodyPr/>
          <a:lstStyle/>
          <a:p>
            <a:pPr algn="l"/>
            <a:r>
              <a:rPr lang="tr-TR" sz="2800" dirty="0" err="1">
                <a:latin typeface="Arial" panose="020B0604020202020204" pitchFamily="34" charset="0"/>
                <a:cs typeface="Arial" panose="020B0604020202020204" pitchFamily="34" charset="0"/>
              </a:rPr>
              <a:t>Issues</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to</a:t>
            </a:r>
            <a:r>
              <a:rPr lang="tr-TR" sz="2800" dirty="0">
                <a:latin typeface="Arial" panose="020B0604020202020204" pitchFamily="34" charset="0"/>
                <a:cs typeface="Arial" panose="020B0604020202020204" pitchFamily="34" charset="0"/>
              </a:rPr>
              <a:t> be </a:t>
            </a:r>
            <a:r>
              <a:rPr lang="tr-TR" sz="2800" dirty="0" err="1">
                <a:latin typeface="Arial" panose="020B0604020202020204" pitchFamily="34" charset="0"/>
                <a:cs typeface="Arial" panose="020B0604020202020204" pitchFamily="34" charset="0"/>
              </a:rPr>
              <a:t>addressed</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by</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the</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clusters</a:t>
            </a:r>
            <a:endParaRPr lang="en-GB"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0" y="1143000"/>
            <a:ext cx="7391400" cy="4953000"/>
          </a:xfrm>
        </p:spPr>
        <p:txBody>
          <a:bodyPr/>
          <a:lstStyle/>
          <a:p>
            <a:r>
              <a:rPr lang="en-GB" sz="2000" b="0" dirty="0">
                <a:latin typeface="Arial" panose="020B0604020202020204" pitchFamily="34" charset="0"/>
                <a:cs typeface="Arial" panose="020B0604020202020204" pitchFamily="34" charset="0"/>
              </a:rPr>
              <a:t>Clustering will address the following issues identified in the industry analysis: </a:t>
            </a:r>
          </a:p>
          <a:p>
            <a:pPr lvl="1">
              <a:lnSpc>
                <a:spcPct val="150000"/>
              </a:lnSpc>
            </a:pPr>
            <a:r>
              <a:rPr lang="en-GB" sz="2000" b="0" dirty="0">
                <a:latin typeface="Arial" panose="020B0604020202020204" pitchFamily="34" charset="0"/>
                <a:cs typeface="Arial" panose="020B0604020202020204" pitchFamily="34" charset="0"/>
              </a:rPr>
              <a:t>Lack of standardisation</a:t>
            </a:r>
          </a:p>
          <a:p>
            <a:pPr lvl="1">
              <a:lnSpc>
                <a:spcPct val="150000"/>
              </a:lnSpc>
            </a:pPr>
            <a:r>
              <a:rPr lang="en-GB" sz="2000" b="0" dirty="0">
                <a:latin typeface="Arial" panose="020B0604020202020204" pitchFamily="34" charset="0"/>
                <a:cs typeface="Arial" panose="020B0604020202020204" pitchFamily="34" charset="0"/>
              </a:rPr>
              <a:t>Lack of quality assurance</a:t>
            </a:r>
          </a:p>
          <a:p>
            <a:pPr lvl="1">
              <a:lnSpc>
                <a:spcPct val="150000"/>
              </a:lnSpc>
            </a:pPr>
            <a:r>
              <a:rPr lang="en-GB" sz="2000" b="0" dirty="0">
                <a:latin typeface="Arial" panose="020B0604020202020204" pitchFamily="34" charset="0"/>
                <a:cs typeface="Arial" panose="020B0604020202020204" pitchFamily="34" charset="0"/>
              </a:rPr>
              <a:t>Lack of institutionalisation </a:t>
            </a:r>
          </a:p>
          <a:p>
            <a:pPr lvl="1">
              <a:lnSpc>
                <a:spcPct val="150000"/>
              </a:lnSpc>
            </a:pPr>
            <a:r>
              <a:rPr lang="en-GB" sz="2000" b="0" dirty="0">
                <a:latin typeface="Arial" panose="020B0604020202020204" pitchFamily="34" charset="0"/>
                <a:cs typeface="Arial" panose="020B0604020202020204" pitchFamily="34" charset="0"/>
              </a:rPr>
              <a:t>Lack of professional management</a:t>
            </a:r>
          </a:p>
          <a:p>
            <a:pPr lvl="1">
              <a:lnSpc>
                <a:spcPct val="150000"/>
              </a:lnSpc>
            </a:pPr>
            <a:r>
              <a:rPr lang="en-GB" sz="2000" b="0" dirty="0">
                <a:latin typeface="Arial" panose="020B0604020202020204" pitchFamily="34" charset="0"/>
                <a:cs typeface="Arial" panose="020B0604020202020204" pitchFamily="34" charset="0"/>
              </a:rPr>
              <a:t>Lack of branding </a:t>
            </a:r>
          </a:p>
          <a:p>
            <a:pPr lvl="1">
              <a:lnSpc>
                <a:spcPct val="150000"/>
              </a:lnSpc>
            </a:pPr>
            <a:r>
              <a:rPr lang="en-GB" sz="2000" b="0" dirty="0">
                <a:latin typeface="Arial" panose="020B0604020202020204" pitchFamily="34" charset="0"/>
                <a:cs typeface="Arial" panose="020B0604020202020204" pitchFamily="34" charset="0"/>
              </a:rPr>
              <a:t>Lack of linkages </a:t>
            </a:r>
          </a:p>
          <a:p>
            <a:pPr lvl="1">
              <a:lnSpc>
                <a:spcPct val="150000"/>
              </a:lnSpc>
            </a:pPr>
            <a:endParaRPr lang="en-GB" sz="2000" b="0" dirty="0">
              <a:latin typeface="Arial" panose="020B0604020202020204" pitchFamily="34" charset="0"/>
              <a:cs typeface="Arial" panose="020B0604020202020204" pitchFamily="34" charset="0"/>
            </a:endParaRPr>
          </a:p>
          <a:p>
            <a:pPr marL="457200" lvl="1" indent="0">
              <a:buNone/>
            </a:pPr>
            <a:endParaRPr lang="en-GB" sz="2400" dirty="0"/>
          </a:p>
          <a:p>
            <a:pPr marL="457200" lvl="1" indent="0">
              <a:buNone/>
            </a:pPr>
            <a:endParaRPr lang="en-GB" sz="2400" dirty="0"/>
          </a:p>
        </p:txBody>
      </p:sp>
    </p:spTree>
    <p:extLst>
      <p:ext uri="{BB962C8B-B14F-4D97-AF65-F5344CB8AC3E}">
        <p14:creationId xmlns:p14="http://schemas.microsoft.com/office/powerpoint/2010/main" val="2380599125"/>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Olive Cluster</a:t>
            </a:r>
          </a:p>
        </p:txBody>
      </p:sp>
      <p:graphicFrame>
        <p:nvGraphicFramePr>
          <p:cNvPr id="7" name="Diagram 6"/>
          <p:cNvGraphicFramePr/>
          <p:nvPr>
            <p:extLst/>
          </p:nvPr>
        </p:nvGraphicFramePr>
        <p:xfrm>
          <a:off x="2668843" y="4589206"/>
          <a:ext cx="49911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Image result for ol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187522"/>
            <a:ext cx="990601" cy="9906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220476586"/>
              </p:ext>
            </p:extLst>
          </p:nvPr>
        </p:nvGraphicFramePr>
        <p:xfrm>
          <a:off x="1447800" y="1169536"/>
          <a:ext cx="7433187" cy="289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334013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Grape Cluster</a:t>
            </a:r>
          </a:p>
        </p:txBody>
      </p:sp>
      <p:graphicFrame>
        <p:nvGraphicFramePr>
          <p:cNvPr id="4" name="Diagram 3"/>
          <p:cNvGraphicFramePr/>
          <p:nvPr>
            <p:extLst>
              <p:ext uri="{D42A27DB-BD31-4B8C-83A1-F6EECF244321}">
                <p14:modId xmlns:p14="http://schemas.microsoft.com/office/powerpoint/2010/main" val="4041464606"/>
              </p:ext>
            </p:extLst>
          </p:nvPr>
        </p:nvGraphicFramePr>
        <p:xfrm>
          <a:off x="1447800" y="1169536"/>
          <a:ext cx="7433187"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70012859"/>
              </p:ext>
            </p:extLst>
          </p:nvPr>
        </p:nvGraphicFramePr>
        <p:xfrm>
          <a:off x="2668843" y="4589206"/>
          <a:ext cx="49911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77000" y="327339"/>
            <a:ext cx="354846" cy="689978"/>
          </a:xfrm>
          <a:prstGeom prst="rect">
            <a:avLst/>
          </a:prstGeom>
        </p:spPr>
      </p:pic>
    </p:spTree>
    <p:extLst>
      <p:ext uri="{BB962C8B-B14F-4D97-AF65-F5344CB8AC3E}">
        <p14:creationId xmlns:p14="http://schemas.microsoft.com/office/powerpoint/2010/main" val="266897758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3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514600"/>
            <a:ext cx="3810000" cy="1569660"/>
          </a:xfrm>
          <a:prstGeom prst="rect">
            <a:avLst/>
          </a:prstGeom>
          <a:noFill/>
        </p:spPr>
        <p:txBody>
          <a:bodyPr wrap="square" rtlCol="0">
            <a:spAutoFit/>
          </a:bodyPr>
          <a:lstStyle/>
          <a:p>
            <a:r>
              <a:rPr lang="en-GB" sz="2400" b="1" dirty="0">
                <a:solidFill>
                  <a:srgbClr val="6EA92D"/>
                </a:solidFill>
                <a:latin typeface="Arial" panose="020B0604020202020204" pitchFamily="34" charset="0"/>
                <a:cs typeface="Arial" panose="020B0604020202020204" pitchFamily="34" charset="0"/>
              </a:rPr>
              <a:t>Green Economy </a:t>
            </a:r>
            <a:r>
              <a:rPr lang="en-GB" sz="2400" dirty="0">
                <a:latin typeface="Arial" panose="020B0604020202020204" pitchFamily="34" charset="0"/>
                <a:cs typeface="Arial" panose="020B0604020202020204" pitchFamily="34" charset="0"/>
              </a:rPr>
              <a:t>aims for:</a:t>
            </a:r>
          </a:p>
          <a:p>
            <a:r>
              <a:rPr lang="en-GB" sz="2400" dirty="0">
                <a:latin typeface="Arial" panose="020B0604020202020204" pitchFamily="34" charset="0"/>
                <a:cs typeface="Arial" panose="020B0604020202020204" pitchFamily="34" charset="0"/>
              </a:rPr>
              <a:t>Sustainable development </a:t>
            </a:r>
          </a:p>
          <a:p>
            <a:r>
              <a:rPr lang="en-GB" sz="2400" dirty="0">
                <a:latin typeface="Arial" panose="020B0604020202020204" pitchFamily="34" charset="0"/>
                <a:cs typeface="Arial" panose="020B0604020202020204" pitchFamily="34" charset="0"/>
              </a:rPr>
              <a:t>without degrading the environment</a:t>
            </a:r>
          </a:p>
        </p:txBody>
      </p:sp>
      <p:graphicFrame>
        <p:nvGraphicFramePr>
          <p:cNvPr id="10" name="Diagram 9"/>
          <p:cNvGraphicFramePr/>
          <p:nvPr>
            <p:extLst>
              <p:ext uri="{D42A27DB-BD31-4B8C-83A1-F6EECF244321}">
                <p14:modId xmlns:p14="http://schemas.microsoft.com/office/powerpoint/2010/main" val="15549596"/>
              </p:ext>
            </p:extLst>
          </p:nvPr>
        </p:nvGraphicFramePr>
        <p:xfrm>
          <a:off x="2667000" y="289530"/>
          <a:ext cx="7848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6167449" y="838200"/>
            <a:ext cx="1795683" cy="1323439"/>
          </a:xfrm>
          <a:prstGeom prst="rect">
            <a:avLst/>
          </a:prstGeom>
          <a:noFill/>
        </p:spPr>
        <p:txBody>
          <a:bodyPr wrap="none" rtlCol="0">
            <a:spAutoFit/>
          </a:bodyPr>
          <a:lstStyle/>
          <a:p>
            <a:pPr lvl="0" algn="ctr"/>
            <a:r>
              <a:rPr lang="en-GB" sz="2000" dirty="0">
                <a:solidFill>
                  <a:schemeClr val="bg1"/>
                </a:solidFill>
                <a:latin typeface="Arial" panose="020B0604020202020204" pitchFamily="34" charset="0"/>
                <a:cs typeface="Arial" panose="020B0604020202020204" pitchFamily="34" charset="0"/>
              </a:rPr>
              <a:t>Reducing </a:t>
            </a:r>
          </a:p>
          <a:p>
            <a:pPr lvl="0" algn="ctr"/>
            <a:r>
              <a:rPr lang="en-GB" sz="2000" dirty="0">
                <a:solidFill>
                  <a:schemeClr val="bg1"/>
                </a:solidFill>
                <a:latin typeface="Arial" panose="020B0604020202020204" pitchFamily="34" charset="0"/>
                <a:cs typeface="Arial" panose="020B0604020202020204" pitchFamily="34" charset="0"/>
              </a:rPr>
              <a:t>environmental</a:t>
            </a:r>
          </a:p>
          <a:p>
            <a:pPr lvl="0" algn="ctr"/>
            <a:r>
              <a:rPr lang="en-GB" sz="2000" dirty="0">
                <a:solidFill>
                  <a:schemeClr val="bg1"/>
                </a:solidFill>
                <a:latin typeface="Arial" panose="020B0604020202020204" pitchFamily="34" charset="0"/>
                <a:cs typeface="Arial" panose="020B0604020202020204" pitchFamily="34" charset="0"/>
              </a:rPr>
              <a:t>risks</a:t>
            </a:r>
          </a:p>
          <a:p>
            <a:pPr algn="ctr"/>
            <a:endParaRPr lang="en-GB" sz="2000" dirty="0">
              <a:solidFill>
                <a:schemeClr val="bg1"/>
              </a:solidFill>
            </a:endParaRPr>
          </a:p>
        </p:txBody>
      </p:sp>
      <p:sp>
        <p:nvSpPr>
          <p:cNvPr id="12" name="TextBox 11"/>
          <p:cNvSpPr txBox="1"/>
          <p:nvPr/>
        </p:nvSpPr>
        <p:spPr>
          <a:xfrm>
            <a:off x="5192831" y="2637710"/>
            <a:ext cx="1750800" cy="1323439"/>
          </a:xfrm>
          <a:prstGeom prst="rect">
            <a:avLst/>
          </a:prstGeom>
          <a:noFill/>
        </p:spPr>
        <p:txBody>
          <a:bodyPr wrap="none" rtlCol="0">
            <a:spAutoFit/>
          </a:bodyPr>
          <a:lstStyle/>
          <a:p>
            <a:pPr algn="ctr"/>
            <a:r>
              <a:rPr lang="en-GB" sz="2000" dirty="0">
                <a:solidFill>
                  <a:schemeClr val="bg1"/>
                </a:solidFill>
                <a:latin typeface="Arial" panose="020B0604020202020204" pitchFamily="34" charset="0"/>
                <a:cs typeface="Arial" panose="020B0604020202020204" pitchFamily="34" charset="0"/>
              </a:rPr>
              <a:t>Better </a:t>
            </a:r>
          </a:p>
          <a:p>
            <a:pPr algn="ctr"/>
            <a:r>
              <a:rPr lang="en-GB" sz="2000" dirty="0">
                <a:solidFill>
                  <a:schemeClr val="bg1"/>
                </a:solidFill>
                <a:latin typeface="Arial" panose="020B0604020202020204" pitchFamily="34" charset="0"/>
                <a:cs typeface="Arial" panose="020B0604020202020204" pitchFamily="34" charset="0"/>
              </a:rPr>
              <a:t>management </a:t>
            </a:r>
          </a:p>
          <a:p>
            <a:pPr algn="ctr"/>
            <a:r>
              <a:rPr lang="en-GB" sz="2000" dirty="0">
                <a:solidFill>
                  <a:schemeClr val="bg1"/>
                </a:solidFill>
                <a:latin typeface="Arial" panose="020B0604020202020204" pitchFamily="34" charset="0"/>
                <a:cs typeface="Arial" panose="020B0604020202020204" pitchFamily="34" charset="0"/>
              </a:rPr>
              <a:t>of resources</a:t>
            </a:r>
          </a:p>
          <a:p>
            <a:pPr algn="ctr"/>
            <a:endParaRPr lang="en-GB" sz="2000" dirty="0">
              <a:solidFill>
                <a:schemeClr val="bg1"/>
              </a:solidFill>
            </a:endParaRPr>
          </a:p>
        </p:txBody>
      </p:sp>
      <p:sp>
        <p:nvSpPr>
          <p:cNvPr id="13" name="TextBox 12"/>
          <p:cNvSpPr txBox="1"/>
          <p:nvPr/>
        </p:nvSpPr>
        <p:spPr>
          <a:xfrm>
            <a:off x="6238781" y="4527156"/>
            <a:ext cx="1653017" cy="1323439"/>
          </a:xfrm>
          <a:prstGeom prst="rect">
            <a:avLst/>
          </a:prstGeom>
          <a:noFill/>
        </p:spPr>
        <p:txBody>
          <a:bodyPr wrap="none" rtlCol="0">
            <a:spAutoFit/>
          </a:bodyPr>
          <a:lstStyle/>
          <a:p>
            <a:pPr algn="ctr"/>
            <a:r>
              <a:rPr lang="en-GB" sz="2000" dirty="0">
                <a:solidFill>
                  <a:schemeClr val="bg1"/>
                </a:solidFill>
                <a:latin typeface="Arial" panose="020B0604020202020204" pitchFamily="34" charset="0"/>
                <a:cs typeface="Arial" panose="020B0604020202020204" pitchFamily="34" charset="0"/>
              </a:rPr>
              <a:t>Sustainable </a:t>
            </a:r>
          </a:p>
          <a:p>
            <a:pPr algn="ctr"/>
            <a:r>
              <a:rPr lang="en-GB" sz="2000" dirty="0">
                <a:solidFill>
                  <a:schemeClr val="bg1"/>
                </a:solidFill>
                <a:latin typeface="Arial" panose="020B0604020202020204" pitchFamily="34" charset="0"/>
                <a:cs typeface="Arial" panose="020B0604020202020204" pitchFamily="34" charset="0"/>
              </a:rPr>
              <a:t>production &amp;</a:t>
            </a:r>
          </a:p>
          <a:p>
            <a:pPr algn="ctr"/>
            <a:r>
              <a:rPr lang="en-GB" sz="2000" dirty="0">
                <a:solidFill>
                  <a:schemeClr val="bg1"/>
                </a:solidFill>
                <a:latin typeface="Arial" panose="020B0604020202020204" pitchFamily="34" charset="0"/>
                <a:cs typeface="Arial" panose="020B0604020202020204" pitchFamily="34" charset="0"/>
              </a:rPr>
              <a:t>consumption</a:t>
            </a:r>
          </a:p>
          <a:p>
            <a:pPr algn="ctr"/>
            <a:endParaRPr lang="en-GB" sz="2000" dirty="0">
              <a:solidFill>
                <a:schemeClr val="bg1"/>
              </a:solidFill>
            </a:endParaRPr>
          </a:p>
        </p:txBody>
      </p:sp>
      <p:sp>
        <p:nvSpPr>
          <p:cNvPr id="14" name="TextBox 13"/>
          <p:cNvSpPr txBox="1"/>
          <p:nvPr/>
        </p:nvSpPr>
        <p:spPr>
          <a:xfrm>
            <a:off x="7315200" y="2900064"/>
            <a:ext cx="1600200" cy="707886"/>
          </a:xfrm>
          <a:prstGeom prst="rect">
            <a:avLst/>
          </a:prstGeom>
          <a:noFill/>
        </p:spPr>
        <p:txBody>
          <a:bodyPr wrap="square" rtlCol="0">
            <a:spAutoFit/>
          </a:bodyPr>
          <a:lstStyle/>
          <a:p>
            <a:pPr algn="ctr"/>
            <a:r>
              <a:rPr lang="en-GB" sz="2000" dirty="0">
                <a:solidFill>
                  <a:schemeClr val="accent5">
                    <a:lumMod val="25000"/>
                  </a:schemeClr>
                </a:solidFill>
                <a:latin typeface="Arial" panose="020B0604020202020204" pitchFamily="34" charset="0"/>
                <a:cs typeface="Arial" panose="020B0604020202020204" pitchFamily="34" charset="0"/>
              </a:rPr>
              <a:t>Support for </a:t>
            </a:r>
          </a:p>
          <a:p>
            <a:pPr algn="ctr"/>
            <a:r>
              <a:rPr lang="en-GB" sz="2000" dirty="0">
                <a:solidFill>
                  <a:schemeClr val="accent5">
                    <a:lumMod val="25000"/>
                  </a:schemeClr>
                </a:solidFill>
                <a:latin typeface="Arial" panose="020B0604020202020204" pitchFamily="34" charset="0"/>
                <a:cs typeface="Arial" panose="020B0604020202020204" pitchFamily="34" charset="0"/>
              </a:rPr>
              <a:t>innovation</a:t>
            </a:r>
          </a:p>
        </p:txBody>
      </p:sp>
      <p:sp>
        <p:nvSpPr>
          <p:cNvPr id="16" name="TextBox 15"/>
          <p:cNvSpPr txBox="1"/>
          <p:nvPr/>
        </p:nvSpPr>
        <p:spPr>
          <a:xfrm>
            <a:off x="4114800" y="832679"/>
            <a:ext cx="1781030" cy="1015663"/>
          </a:xfrm>
          <a:prstGeom prst="rect">
            <a:avLst/>
          </a:prstGeom>
          <a:noFill/>
        </p:spPr>
        <p:txBody>
          <a:bodyPr wrap="square" rtlCol="0">
            <a:spAutoFit/>
          </a:bodyPr>
          <a:lstStyle/>
          <a:p>
            <a:pPr algn="ctr"/>
            <a:r>
              <a:rPr lang="en-GB" sz="2000" dirty="0">
                <a:solidFill>
                  <a:schemeClr val="accent5">
                    <a:lumMod val="50000"/>
                  </a:schemeClr>
                </a:solidFill>
                <a:latin typeface="Arial" panose="020B0604020202020204" pitchFamily="34" charset="0"/>
                <a:cs typeface="Arial" panose="020B0604020202020204" pitchFamily="34" charset="0"/>
              </a:rPr>
              <a:t>Improved waste &amp; water</a:t>
            </a:r>
          </a:p>
          <a:p>
            <a:pPr algn="ctr"/>
            <a:r>
              <a:rPr lang="en-GB" sz="2000" dirty="0">
                <a:solidFill>
                  <a:schemeClr val="accent5">
                    <a:lumMod val="50000"/>
                  </a:schemeClr>
                </a:solidFill>
                <a:latin typeface="Arial" panose="020B0604020202020204" pitchFamily="34" charset="0"/>
                <a:cs typeface="Arial" panose="020B0604020202020204" pitchFamily="34" charset="0"/>
              </a:rPr>
              <a:t>management</a:t>
            </a:r>
          </a:p>
        </p:txBody>
      </p:sp>
      <p:sp>
        <p:nvSpPr>
          <p:cNvPr id="17" name="TextBox 16"/>
          <p:cNvSpPr txBox="1"/>
          <p:nvPr/>
        </p:nvSpPr>
        <p:spPr>
          <a:xfrm>
            <a:off x="4205215" y="4705096"/>
            <a:ext cx="1600200" cy="707886"/>
          </a:xfrm>
          <a:prstGeom prst="rect">
            <a:avLst/>
          </a:prstGeom>
          <a:noFill/>
        </p:spPr>
        <p:txBody>
          <a:bodyPr wrap="square" rtlCol="0">
            <a:spAutoFit/>
          </a:bodyPr>
          <a:lstStyle/>
          <a:p>
            <a:pPr algn="ctr"/>
            <a:r>
              <a:rPr lang="en-GB" sz="2000" dirty="0">
                <a:solidFill>
                  <a:schemeClr val="accent5">
                    <a:lumMod val="50000"/>
                  </a:schemeClr>
                </a:solidFill>
                <a:latin typeface="Arial" panose="020B0604020202020204" pitchFamily="34" charset="0"/>
                <a:cs typeface="Arial" panose="020B0604020202020204" pitchFamily="34" charset="0"/>
              </a:rPr>
              <a:t>Economic</a:t>
            </a:r>
          </a:p>
          <a:p>
            <a:pPr algn="ctr"/>
            <a:r>
              <a:rPr lang="en-GB" sz="2000" dirty="0">
                <a:solidFill>
                  <a:schemeClr val="accent5">
                    <a:lumMod val="50000"/>
                  </a:schemeClr>
                </a:solidFill>
                <a:latin typeface="Arial" panose="020B0604020202020204" pitchFamily="34" charset="0"/>
                <a:cs typeface="Arial" panose="020B0604020202020204" pitchFamily="34" charset="0"/>
              </a:rPr>
              <a:t>instruments</a:t>
            </a:r>
          </a:p>
        </p:txBody>
      </p:sp>
    </p:spTree>
    <p:extLst>
      <p:ext uri="{BB962C8B-B14F-4D97-AF65-F5344CB8AC3E}">
        <p14:creationId xmlns:p14="http://schemas.microsoft.com/office/powerpoint/2010/main" val="157513381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grpId="0" nodeType="afterEffect">
                                  <p:stCondLst>
                                    <p:cond delay="3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6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Effect transition="in" filter="fade">
                                      <p:cBhvr>
                                        <p:cTn id="22" dur="1000"/>
                                        <p:tgtEl>
                                          <p:spTgt spid="12"/>
                                        </p:tgtEl>
                                      </p:cBhvr>
                                    </p:animEffect>
                                  </p:childTnLst>
                                </p:cTn>
                              </p:par>
                            </p:childTnLst>
                          </p:cTn>
                        </p:par>
                        <p:par>
                          <p:cTn id="23" fill="hold">
                            <p:stCondLst>
                              <p:cond delay="7000"/>
                            </p:stCondLst>
                            <p:childTnLst>
                              <p:par>
                                <p:cTn id="24" presetID="53" presetClass="entr" presetSubtype="16" fill="hold" grpId="0" nodeType="afterEffect">
                                  <p:stCondLst>
                                    <p:cond delay="10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8500"/>
                            </p:stCondLst>
                            <p:childTnLst>
                              <p:par>
                                <p:cTn id="30" presetID="53" presetClass="entr" presetSubtype="16" fill="hold" grpId="0" nodeType="afterEffect">
                                  <p:stCondLst>
                                    <p:cond delay="10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10000"/>
                            </p:stCondLst>
                            <p:childTnLst>
                              <p:par>
                                <p:cTn id="36" presetID="53" presetClass="entr" presetSubtype="16" fill="hold" grpId="0" nodeType="afterEffect">
                                  <p:stCondLst>
                                    <p:cond delay="10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11500"/>
                            </p:stCondLst>
                            <p:childTnLst>
                              <p:par>
                                <p:cTn id="42" presetID="53" presetClass="entr" presetSubtype="16" fill="hold" grpId="0" nodeType="afterEffect">
                                  <p:stCondLst>
                                    <p:cond delay="1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par>
                          <p:cTn id="47" fill="hold">
                            <p:stCondLst>
                              <p:cond delay="13000"/>
                            </p:stCondLst>
                            <p:childTnLst>
                              <p:par>
                                <p:cTn id="48" presetID="53" presetClass="entr" presetSubtype="16" fill="hold" grpId="0" nodeType="afterEffect">
                                  <p:stCondLst>
                                    <p:cond delay="10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p:bldAsOne/>
      </p:bldGraphic>
      <p:bldP spid="11" grpId="0"/>
      <p:bldP spid="12" grpId="0"/>
      <p:bldP spid="13" grpId="0"/>
      <p:bldP spid="14"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Umbrella Cluster</a:t>
            </a:r>
          </a:p>
        </p:txBody>
      </p:sp>
      <p:sp>
        <p:nvSpPr>
          <p:cNvPr id="4" name="AutoShape 2" descr="Image result for umbrella vector"/>
          <p:cNvSpPr>
            <a:spLocks noChangeAspect="1" noChangeArrowheads="1"/>
          </p:cNvSpPr>
          <p:nvPr/>
        </p:nvSpPr>
        <p:spPr bwMode="auto">
          <a:xfrm>
            <a:off x="4603955"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Content Placeholder 2"/>
          <p:cNvSpPr>
            <a:spLocks noGrp="1"/>
          </p:cNvSpPr>
          <p:nvPr>
            <p:ph idx="1"/>
          </p:nvPr>
        </p:nvSpPr>
        <p:spPr>
          <a:xfrm>
            <a:off x="1676399" y="3993809"/>
            <a:ext cx="7010401" cy="1372694"/>
          </a:xfrm>
          <a:ln>
            <a:noFill/>
          </a:ln>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n-GB" sz="2200" b="0" dirty="0">
                <a:latin typeface="Arial" panose="020B0604020202020204" pitchFamily="34" charset="0"/>
                <a:cs typeface="Arial" panose="020B0604020202020204" pitchFamily="34" charset="0"/>
              </a:rPr>
              <a:t>A common cluster will be established by the Chamber of Shopkeepers and Artisans as an umbrella cluster which would provide common services to the production clusters. </a:t>
            </a:r>
          </a:p>
        </p:txBody>
      </p:sp>
      <p:grpSp>
        <p:nvGrpSpPr>
          <p:cNvPr id="16" name="Group 15"/>
          <p:cNvGrpSpPr/>
          <p:nvPr/>
        </p:nvGrpSpPr>
        <p:grpSpPr>
          <a:xfrm>
            <a:off x="1304408" y="1092892"/>
            <a:ext cx="7572892" cy="2900917"/>
            <a:chOff x="1304408" y="1092892"/>
            <a:chExt cx="7572892" cy="2900917"/>
          </a:xfrm>
        </p:grpSpPr>
        <p:pic>
          <p:nvPicPr>
            <p:cNvPr id="3078" name="Picture 6"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b="20688"/>
            <a:stretch/>
          </p:blipFill>
          <p:spPr bwMode="auto">
            <a:xfrm>
              <a:off x="1304408" y="1092892"/>
              <a:ext cx="7572892" cy="29009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516452">
              <a:off x="1840559" y="2119055"/>
              <a:ext cx="1638590" cy="461665"/>
            </a:xfrm>
            <a:prstGeom prst="rect">
              <a:avLst/>
            </a:prstGeom>
            <a:noFill/>
          </p:spPr>
          <p:txBody>
            <a:bodyPr wrap="none" rtlCol="0">
              <a:spAutoFit/>
            </a:bodyPr>
            <a:lstStyle/>
            <a:p>
              <a:r>
                <a:rPr lang="en-GB" sz="2400" b="1" dirty="0">
                  <a:solidFill>
                    <a:schemeClr val="bg1"/>
                  </a:solidFill>
                  <a:latin typeface="Arial" panose="020B0604020202020204" pitchFamily="34" charset="0"/>
                  <a:cs typeface="Arial" panose="020B0604020202020204" pitchFamily="34" charset="0"/>
                </a:rPr>
                <a:t>Marketing</a:t>
              </a:r>
            </a:p>
          </p:txBody>
        </p:sp>
        <p:sp>
          <p:nvSpPr>
            <p:cNvPr id="8" name="TextBox 7"/>
            <p:cNvSpPr txBox="1"/>
            <p:nvPr/>
          </p:nvSpPr>
          <p:spPr>
            <a:xfrm rot="21129942">
              <a:off x="3313765" y="1404351"/>
              <a:ext cx="955711" cy="461665"/>
            </a:xfrm>
            <a:prstGeom prst="rect">
              <a:avLst/>
            </a:prstGeom>
            <a:noFill/>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Sales</a:t>
              </a:r>
            </a:p>
          </p:txBody>
        </p:sp>
        <p:sp>
          <p:nvSpPr>
            <p:cNvPr id="10" name="TextBox 9"/>
            <p:cNvSpPr txBox="1"/>
            <p:nvPr/>
          </p:nvSpPr>
          <p:spPr>
            <a:xfrm rot="377947">
              <a:off x="4771478" y="1393174"/>
              <a:ext cx="1534394" cy="461665"/>
            </a:xfrm>
            <a:prstGeom prst="rect">
              <a:avLst/>
            </a:prstGeom>
            <a:noFill/>
          </p:spPr>
          <p:txBody>
            <a:bodyPr wrap="none" rtlCol="0">
              <a:spAutoFit/>
            </a:bodyPr>
            <a:lstStyle/>
            <a:p>
              <a:r>
                <a:rPr lang="en-GB" sz="2400" b="1" dirty="0">
                  <a:solidFill>
                    <a:schemeClr val="bg1"/>
                  </a:solidFill>
                  <a:latin typeface="Arial" panose="020B0604020202020204" pitchFamily="34" charset="0"/>
                  <a:cs typeface="Arial" panose="020B0604020202020204" pitchFamily="34" charset="0"/>
                </a:rPr>
                <a:t>Logistics</a:t>
              </a:r>
            </a:p>
          </p:txBody>
        </p:sp>
        <p:sp>
          <p:nvSpPr>
            <p:cNvPr id="11" name="TextBox 10"/>
            <p:cNvSpPr txBox="1"/>
            <p:nvPr/>
          </p:nvSpPr>
          <p:spPr>
            <a:xfrm rot="1201216">
              <a:off x="6670821" y="1639209"/>
              <a:ext cx="1074333" cy="461665"/>
            </a:xfrm>
            <a:prstGeom prst="rect">
              <a:avLst/>
            </a:prstGeom>
            <a:noFill/>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Export</a:t>
              </a:r>
            </a:p>
          </p:txBody>
        </p:sp>
        <p:sp>
          <p:nvSpPr>
            <p:cNvPr id="12" name="TextBox 11"/>
            <p:cNvSpPr txBox="1"/>
            <p:nvPr/>
          </p:nvSpPr>
          <p:spPr>
            <a:xfrm rot="20904058">
              <a:off x="3160455" y="2140274"/>
              <a:ext cx="2222083" cy="461665"/>
            </a:xfrm>
            <a:prstGeom prst="rect">
              <a:avLst/>
            </a:prstGeom>
            <a:noFill/>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Quality Control</a:t>
              </a:r>
            </a:p>
          </p:txBody>
        </p:sp>
        <p:sp>
          <p:nvSpPr>
            <p:cNvPr id="13" name="TextBox 12"/>
            <p:cNvSpPr txBox="1"/>
            <p:nvPr/>
          </p:nvSpPr>
          <p:spPr>
            <a:xfrm rot="791760">
              <a:off x="5995040" y="2115439"/>
              <a:ext cx="2098651" cy="461665"/>
            </a:xfrm>
            <a:prstGeom prst="rect">
              <a:avLst/>
            </a:prstGeom>
            <a:noFill/>
          </p:spPr>
          <p:txBody>
            <a:bodyPr wrap="none" rtlCol="0">
              <a:spAutoFit/>
            </a:bodyPr>
            <a:lstStyle/>
            <a:p>
              <a:r>
                <a:rPr lang="en-GB" sz="2400" b="1" dirty="0">
                  <a:solidFill>
                    <a:schemeClr val="bg1"/>
                  </a:solidFill>
                  <a:latin typeface="Arial" panose="020B0604020202020204" pitchFamily="34" charset="0"/>
                  <a:cs typeface="Arial" panose="020B0604020202020204" pitchFamily="34" charset="0"/>
                </a:rPr>
                <a:t>Cold Storage</a:t>
              </a:r>
            </a:p>
          </p:txBody>
        </p:sp>
        <p:sp>
          <p:nvSpPr>
            <p:cNvPr id="15" name="TextBox 14"/>
            <p:cNvSpPr txBox="1"/>
            <p:nvPr/>
          </p:nvSpPr>
          <p:spPr>
            <a:xfrm rot="363166">
              <a:off x="5270866" y="2346845"/>
              <a:ext cx="1418978" cy="461665"/>
            </a:xfrm>
            <a:prstGeom prst="rect">
              <a:avLst/>
            </a:prstGeom>
            <a:noFill/>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Branding</a:t>
              </a:r>
            </a:p>
          </p:txBody>
        </p:sp>
      </p:grpSp>
      <p:pic>
        <p:nvPicPr>
          <p:cNvPr id="7" name="Picture 6" descr="A picture containing thing&#10;&#10;Description generated with high confidence">
            <a:extLst>
              <a:ext uri="{FF2B5EF4-FFF2-40B4-BE49-F238E27FC236}">
                <a16:creationId xmlns:a16="http://schemas.microsoft.com/office/drawing/2014/main" id="{2AA141E5-B252-4B4F-997C-77A6FC8C5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859" y="3049396"/>
            <a:ext cx="440219" cy="855981"/>
          </a:xfrm>
          <a:prstGeom prst="rect">
            <a:avLst/>
          </a:prstGeom>
        </p:spPr>
      </p:pic>
      <p:pic>
        <p:nvPicPr>
          <p:cNvPr id="14" name="Picture 13" descr="A close up of a plant&#10;&#10;Description generated with high confidence">
            <a:extLst>
              <a:ext uri="{FF2B5EF4-FFF2-40B4-BE49-F238E27FC236}">
                <a16:creationId xmlns:a16="http://schemas.microsoft.com/office/drawing/2014/main" id="{2A88815D-92AE-4663-97CB-693E861227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3809" y="3141717"/>
            <a:ext cx="704674" cy="749800"/>
          </a:xfrm>
          <a:prstGeom prst="rect">
            <a:avLst/>
          </a:prstGeom>
        </p:spPr>
      </p:pic>
    </p:spTree>
    <p:extLst>
      <p:ext uri="{BB962C8B-B14F-4D97-AF65-F5344CB8AC3E}">
        <p14:creationId xmlns:p14="http://schemas.microsoft.com/office/powerpoint/2010/main" val="267711575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4000"/>
                            </p:stCondLst>
                            <p:childTnLst>
                              <p:par>
                                <p:cTn id="16" presetID="42" presetClass="entr" presetSubtype="0" fill="hold" nodeType="after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ppt_x</p:attrName>
                                        </p:attrNameLst>
                                      </p:cBhvr>
                                      <p:tavLst>
                                        <p:tav tm="0">
                                          <p:val>
                                            <p:strVal val="#ppt_x"/>
                                          </p:val>
                                        </p:tav>
                                        <p:tav tm="100000">
                                          <p:val>
                                            <p:strVal val="#ppt_x"/>
                                          </p:val>
                                        </p:tav>
                                      </p:tavLst>
                                    </p:anim>
                                    <p:anim calcmode="lin" valueType="num">
                                      <p:cBhvr>
                                        <p:cTn id="2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Legal Structure</a:t>
            </a:r>
          </a:p>
        </p:txBody>
      </p:sp>
      <p:sp>
        <p:nvSpPr>
          <p:cNvPr id="3" name="Content Placeholder 2"/>
          <p:cNvSpPr>
            <a:spLocks noGrp="1"/>
          </p:cNvSpPr>
          <p:nvPr>
            <p:ph idx="1"/>
          </p:nvPr>
        </p:nvSpPr>
        <p:spPr>
          <a:xfrm>
            <a:off x="1524000" y="3429000"/>
            <a:ext cx="7391400" cy="2590800"/>
          </a:xfrm>
        </p:spPr>
        <p:txBody>
          <a:bodyPr/>
          <a:lstStyle/>
          <a:p>
            <a:r>
              <a:rPr lang="en-GB" sz="2400" b="0" dirty="0"/>
              <a:t>Olive and grape cluster participants have agreed on the principles of a </a:t>
            </a:r>
            <a:r>
              <a:rPr lang="en-GB" sz="2400" dirty="0"/>
              <a:t>cooperative as the legal status of the production clusters </a:t>
            </a:r>
          </a:p>
        </p:txBody>
      </p:sp>
      <p:graphicFrame>
        <p:nvGraphicFramePr>
          <p:cNvPr id="4" name="Diagram 3"/>
          <p:cNvGraphicFramePr/>
          <p:nvPr>
            <p:extLst>
              <p:ext uri="{D42A27DB-BD31-4B8C-83A1-F6EECF244321}">
                <p14:modId xmlns:p14="http://schemas.microsoft.com/office/powerpoint/2010/main" val="2673184634"/>
              </p:ext>
            </p:extLst>
          </p:nvPr>
        </p:nvGraphicFramePr>
        <p:xfrm>
          <a:off x="2362200" y="682823"/>
          <a:ext cx="5181600" cy="287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5436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467600" cy="615553"/>
          </a:xfrm>
        </p:spPr>
        <p:txBody>
          <a:bodyPr/>
          <a:lstStyle/>
          <a:p>
            <a:r>
              <a:rPr lang="en-GB" dirty="0"/>
              <a:t>Specific Fields of Cooperation</a:t>
            </a:r>
          </a:p>
        </p:txBody>
      </p:sp>
      <p:graphicFrame>
        <p:nvGraphicFramePr>
          <p:cNvPr id="8" name="Diagram 7"/>
          <p:cNvGraphicFramePr>
            <a:graphicFrameLocks/>
          </p:cNvGraphicFramePr>
          <p:nvPr>
            <p:extLst>
              <p:ext uri="{D42A27DB-BD31-4B8C-83A1-F6EECF244321}">
                <p14:modId xmlns:p14="http://schemas.microsoft.com/office/powerpoint/2010/main" val="3913836337"/>
              </p:ext>
            </p:extLst>
          </p:nvPr>
        </p:nvGraphicFramePr>
        <p:xfrm>
          <a:off x="0" y="1219200"/>
          <a:ext cx="8886825" cy="516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29597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Olive Cluster Products</a:t>
            </a:r>
          </a:p>
        </p:txBody>
      </p:sp>
      <p:graphicFrame>
        <p:nvGraphicFramePr>
          <p:cNvPr id="4" name="Diagram 3"/>
          <p:cNvGraphicFramePr/>
          <p:nvPr>
            <p:extLst>
              <p:ext uri="{D42A27DB-BD31-4B8C-83A1-F6EECF244321}">
                <p14:modId xmlns:p14="http://schemas.microsoft.com/office/powerpoint/2010/main" val="862185985"/>
              </p:ext>
            </p:extLst>
          </p:nvPr>
        </p:nvGraphicFramePr>
        <p:xfrm>
          <a:off x="1295400" y="1219200"/>
          <a:ext cx="7467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34994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873D66FD-CD03-4290-951E-3F4990CC86E4}"/>
                                            </p:graphicEl>
                                          </p:spTgt>
                                        </p:tgtEl>
                                        <p:attrNameLst>
                                          <p:attrName>style.visibility</p:attrName>
                                        </p:attrNameLst>
                                      </p:cBhvr>
                                      <p:to>
                                        <p:strVal val="visible"/>
                                      </p:to>
                                    </p:set>
                                    <p:animEffect transition="in" filter="fade">
                                      <p:cBhvr>
                                        <p:cTn id="7" dur="1000"/>
                                        <p:tgtEl>
                                          <p:spTgt spid="4">
                                            <p:graphicEl>
                                              <a:dgm id="{873D66FD-CD03-4290-951E-3F4990CC86E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38CEF54-1DBA-40A4-88B0-17F0C92BFAC7}"/>
                                            </p:graphicEl>
                                          </p:spTgt>
                                        </p:tgtEl>
                                        <p:attrNameLst>
                                          <p:attrName>style.visibility</p:attrName>
                                        </p:attrNameLst>
                                      </p:cBhvr>
                                      <p:to>
                                        <p:strVal val="visible"/>
                                      </p:to>
                                    </p:set>
                                    <p:animEffect transition="in" filter="fade">
                                      <p:cBhvr>
                                        <p:cTn id="10" dur="1000"/>
                                        <p:tgtEl>
                                          <p:spTgt spid="4">
                                            <p:graphicEl>
                                              <a:dgm id="{F38CEF54-1DBA-40A4-88B0-17F0C92BFAC7}"/>
                                            </p:graphic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C7E1E8BF-ED1D-404E-B5ED-5C15C5A975F7}"/>
                                            </p:graphicEl>
                                          </p:spTgt>
                                        </p:tgtEl>
                                        <p:attrNameLst>
                                          <p:attrName>style.visibility</p:attrName>
                                        </p:attrNameLst>
                                      </p:cBhvr>
                                      <p:to>
                                        <p:strVal val="visible"/>
                                      </p:to>
                                    </p:set>
                                    <p:animEffect transition="in" filter="fade">
                                      <p:cBhvr>
                                        <p:cTn id="14" dur="1000"/>
                                        <p:tgtEl>
                                          <p:spTgt spid="4">
                                            <p:graphicEl>
                                              <a:dgm id="{C7E1E8BF-ED1D-404E-B5ED-5C15C5A975F7}"/>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9998AD60-F637-4D10-9E36-7F7DFC51D552}"/>
                                            </p:graphicEl>
                                          </p:spTgt>
                                        </p:tgtEl>
                                        <p:attrNameLst>
                                          <p:attrName>style.visibility</p:attrName>
                                        </p:attrNameLst>
                                      </p:cBhvr>
                                      <p:to>
                                        <p:strVal val="visible"/>
                                      </p:to>
                                    </p:set>
                                    <p:animEffect transition="in" filter="fade">
                                      <p:cBhvr>
                                        <p:cTn id="17" dur="1000"/>
                                        <p:tgtEl>
                                          <p:spTgt spid="4">
                                            <p:graphicEl>
                                              <a:dgm id="{9998AD60-F637-4D10-9E36-7F7DFC51D552}"/>
                                            </p:graphic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D1D96947-B0A3-4682-937B-E36A4442539C}"/>
                                            </p:graphicEl>
                                          </p:spTgt>
                                        </p:tgtEl>
                                        <p:attrNameLst>
                                          <p:attrName>style.visibility</p:attrName>
                                        </p:attrNameLst>
                                      </p:cBhvr>
                                      <p:to>
                                        <p:strVal val="visible"/>
                                      </p:to>
                                    </p:set>
                                    <p:animEffect transition="in" filter="fade">
                                      <p:cBhvr>
                                        <p:cTn id="21" dur="1000"/>
                                        <p:tgtEl>
                                          <p:spTgt spid="4">
                                            <p:graphicEl>
                                              <a:dgm id="{D1D96947-B0A3-4682-937B-E36A4442539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118C05E6-F970-41A0-9334-45E0E7B6D12B}"/>
                                            </p:graphicEl>
                                          </p:spTgt>
                                        </p:tgtEl>
                                        <p:attrNameLst>
                                          <p:attrName>style.visibility</p:attrName>
                                        </p:attrNameLst>
                                      </p:cBhvr>
                                      <p:to>
                                        <p:strVal val="visible"/>
                                      </p:to>
                                    </p:set>
                                    <p:animEffect transition="in" filter="fade">
                                      <p:cBhvr>
                                        <p:cTn id="24" dur="1000"/>
                                        <p:tgtEl>
                                          <p:spTgt spid="4">
                                            <p:graphicEl>
                                              <a:dgm id="{118C05E6-F970-41A0-9334-45E0E7B6D1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67600" cy="615553"/>
          </a:xfrm>
        </p:spPr>
        <p:txBody>
          <a:bodyPr/>
          <a:lstStyle/>
          <a:p>
            <a:r>
              <a:rPr lang="en-GB" dirty="0"/>
              <a:t>Grape Cluster Products</a:t>
            </a:r>
          </a:p>
        </p:txBody>
      </p:sp>
      <p:graphicFrame>
        <p:nvGraphicFramePr>
          <p:cNvPr id="4" name="Diagram 3"/>
          <p:cNvGraphicFramePr/>
          <p:nvPr>
            <p:extLst>
              <p:ext uri="{D42A27DB-BD31-4B8C-83A1-F6EECF244321}">
                <p14:modId xmlns:p14="http://schemas.microsoft.com/office/powerpoint/2010/main" val="365530935"/>
              </p:ext>
            </p:extLst>
          </p:nvPr>
        </p:nvGraphicFramePr>
        <p:xfrm>
          <a:off x="1143000" y="990600"/>
          <a:ext cx="7620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44959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873D66FD-CD03-4290-951E-3F4990CC86E4}"/>
                                            </p:graphicEl>
                                          </p:spTgt>
                                        </p:tgtEl>
                                        <p:attrNameLst>
                                          <p:attrName>style.visibility</p:attrName>
                                        </p:attrNameLst>
                                      </p:cBhvr>
                                      <p:to>
                                        <p:strVal val="visible"/>
                                      </p:to>
                                    </p:set>
                                    <p:animEffect transition="in" filter="fade">
                                      <p:cBhvr>
                                        <p:cTn id="7" dur="1000"/>
                                        <p:tgtEl>
                                          <p:spTgt spid="4">
                                            <p:graphicEl>
                                              <a:dgm id="{873D66FD-CD03-4290-951E-3F4990CC86E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38CEF54-1DBA-40A4-88B0-17F0C92BFAC7}"/>
                                            </p:graphicEl>
                                          </p:spTgt>
                                        </p:tgtEl>
                                        <p:attrNameLst>
                                          <p:attrName>style.visibility</p:attrName>
                                        </p:attrNameLst>
                                      </p:cBhvr>
                                      <p:to>
                                        <p:strVal val="visible"/>
                                      </p:to>
                                    </p:set>
                                    <p:animEffect transition="in" filter="fade">
                                      <p:cBhvr>
                                        <p:cTn id="10" dur="1000"/>
                                        <p:tgtEl>
                                          <p:spTgt spid="4">
                                            <p:graphicEl>
                                              <a:dgm id="{F38CEF54-1DBA-40A4-88B0-17F0C92BFAC7}"/>
                                            </p:graphic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C7E1E8BF-ED1D-404E-B5ED-5C15C5A975F7}"/>
                                            </p:graphicEl>
                                          </p:spTgt>
                                        </p:tgtEl>
                                        <p:attrNameLst>
                                          <p:attrName>style.visibility</p:attrName>
                                        </p:attrNameLst>
                                      </p:cBhvr>
                                      <p:to>
                                        <p:strVal val="visible"/>
                                      </p:to>
                                    </p:set>
                                    <p:animEffect transition="in" filter="fade">
                                      <p:cBhvr>
                                        <p:cTn id="14" dur="1000"/>
                                        <p:tgtEl>
                                          <p:spTgt spid="4">
                                            <p:graphicEl>
                                              <a:dgm id="{C7E1E8BF-ED1D-404E-B5ED-5C15C5A975F7}"/>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9998AD60-F637-4D10-9E36-7F7DFC51D552}"/>
                                            </p:graphicEl>
                                          </p:spTgt>
                                        </p:tgtEl>
                                        <p:attrNameLst>
                                          <p:attrName>style.visibility</p:attrName>
                                        </p:attrNameLst>
                                      </p:cBhvr>
                                      <p:to>
                                        <p:strVal val="visible"/>
                                      </p:to>
                                    </p:set>
                                    <p:animEffect transition="in" filter="fade">
                                      <p:cBhvr>
                                        <p:cTn id="17" dur="1000"/>
                                        <p:tgtEl>
                                          <p:spTgt spid="4">
                                            <p:graphicEl>
                                              <a:dgm id="{9998AD60-F637-4D10-9E36-7F7DFC51D552}"/>
                                            </p:graphic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D1D96947-B0A3-4682-937B-E36A4442539C}"/>
                                            </p:graphicEl>
                                          </p:spTgt>
                                        </p:tgtEl>
                                        <p:attrNameLst>
                                          <p:attrName>style.visibility</p:attrName>
                                        </p:attrNameLst>
                                      </p:cBhvr>
                                      <p:to>
                                        <p:strVal val="visible"/>
                                      </p:to>
                                    </p:set>
                                    <p:animEffect transition="in" filter="fade">
                                      <p:cBhvr>
                                        <p:cTn id="21" dur="1000"/>
                                        <p:tgtEl>
                                          <p:spTgt spid="4">
                                            <p:graphicEl>
                                              <a:dgm id="{D1D96947-B0A3-4682-937B-E36A4442539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118C05E6-F970-41A0-9334-45E0E7B6D12B}"/>
                                            </p:graphicEl>
                                          </p:spTgt>
                                        </p:tgtEl>
                                        <p:attrNameLst>
                                          <p:attrName>style.visibility</p:attrName>
                                        </p:attrNameLst>
                                      </p:cBhvr>
                                      <p:to>
                                        <p:strVal val="visible"/>
                                      </p:to>
                                    </p:set>
                                    <p:animEffect transition="in" filter="fade">
                                      <p:cBhvr>
                                        <p:cTn id="24" dur="1000"/>
                                        <p:tgtEl>
                                          <p:spTgt spid="4">
                                            <p:graphicEl>
                                              <a:dgm id="{118C05E6-F970-41A0-9334-45E0E7B6D12B}"/>
                                            </p:graphic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E59CEB8E-920B-4D6A-81C3-B4D8AA1951F4}"/>
                                            </p:graphicEl>
                                          </p:spTgt>
                                        </p:tgtEl>
                                        <p:attrNameLst>
                                          <p:attrName>style.visibility</p:attrName>
                                        </p:attrNameLst>
                                      </p:cBhvr>
                                      <p:to>
                                        <p:strVal val="visible"/>
                                      </p:to>
                                    </p:set>
                                    <p:animEffect transition="in" filter="fade">
                                      <p:cBhvr>
                                        <p:cTn id="28" dur="1000"/>
                                        <p:tgtEl>
                                          <p:spTgt spid="4">
                                            <p:graphicEl>
                                              <a:dgm id="{E59CEB8E-920B-4D6A-81C3-B4D8AA1951F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C6999CC-2E82-46EB-9CEC-979F6FF3D6C1}"/>
                                            </p:graphicEl>
                                          </p:spTgt>
                                        </p:tgtEl>
                                        <p:attrNameLst>
                                          <p:attrName>style.visibility</p:attrName>
                                        </p:attrNameLst>
                                      </p:cBhvr>
                                      <p:to>
                                        <p:strVal val="visible"/>
                                      </p:to>
                                    </p:set>
                                    <p:animEffect transition="in" filter="fade">
                                      <p:cBhvr>
                                        <p:cTn id="31" dur="1000"/>
                                        <p:tgtEl>
                                          <p:spTgt spid="4">
                                            <p:graphicEl>
                                              <a:dgm id="{7C6999CC-2E82-46EB-9CEC-979F6FF3D6C1}"/>
                                            </p:graphic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F0812361-870E-4175-A2B1-8ED4C7B7F67C}"/>
                                            </p:graphicEl>
                                          </p:spTgt>
                                        </p:tgtEl>
                                        <p:attrNameLst>
                                          <p:attrName>style.visibility</p:attrName>
                                        </p:attrNameLst>
                                      </p:cBhvr>
                                      <p:to>
                                        <p:strVal val="visible"/>
                                      </p:to>
                                    </p:set>
                                    <p:animEffect transition="in" filter="fade">
                                      <p:cBhvr>
                                        <p:cTn id="35" dur="1000"/>
                                        <p:tgtEl>
                                          <p:spTgt spid="4">
                                            <p:graphicEl>
                                              <a:dgm id="{F0812361-870E-4175-A2B1-8ED4C7B7F67C}"/>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706F4233-6F6C-40A1-96AD-04AAE8BA6944}"/>
                                            </p:graphicEl>
                                          </p:spTgt>
                                        </p:tgtEl>
                                        <p:attrNameLst>
                                          <p:attrName>style.visibility</p:attrName>
                                        </p:attrNameLst>
                                      </p:cBhvr>
                                      <p:to>
                                        <p:strVal val="visible"/>
                                      </p:to>
                                    </p:set>
                                    <p:animEffect transition="in" filter="fade">
                                      <p:cBhvr>
                                        <p:cTn id="38" dur="1000"/>
                                        <p:tgtEl>
                                          <p:spTgt spid="4">
                                            <p:graphicEl>
                                              <a:dgm id="{706F4233-6F6C-40A1-96AD-04AAE8BA69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10B6A-B85A-4109-8D82-E597208A4820}"/>
              </a:ext>
            </a:extLst>
          </p:cNvPr>
          <p:cNvSpPr>
            <a:spLocks noGrp="1"/>
          </p:cNvSpPr>
          <p:nvPr>
            <p:ph type="title"/>
          </p:nvPr>
        </p:nvSpPr>
        <p:spPr/>
        <p:txBody>
          <a:bodyPr/>
          <a:lstStyle/>
          <a:p>
            <a:r>
              <a:rPr lang="tr-TR" sz="4000" dirty="0">
                <a:solidFill>
                  <a:schemeClr val="accent6"/>
                </a:solidFill>
              </a:rPr>
              <a:t>OUR STRATEGY TO INCREASE EFFICIENCY</a:t>
            </a:r>
            <a:endParaRPr lang="en-GB" sz="4000" dirty="0">
              <a:solidFill>
                <a:schemeClr val="accent6"/>
              </a:solidFill>
            </a:endParaRPr>
          </a:p>
        </p:txBody>
      </p:sp>
    </p:spTree>
    <p:extLst>
      <p:ext uri="{BB962C8B-B14F-4D97-AF65-F5344CB8AC3E}">
        <p14:creationId xmlns:p14="http://schemas.microsoft.com/office/powerpoint/2010/main" val="612604338"/>
      </p:ext>
    </p:extLst>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21213"/>
            <a:ext cx="7467600" cy="523220"/>
          </a:xfrm>
        </p:spPr>
        <p:txBody>
          <a:bodyPr/>
          <a:lstStyle/>
          <a:p>
            <a:r>
              <a:rPr lang="en-GB" sz="2800" dirty="0"/>
              <a:t>Strategy to Improve Clusters’ Productivity</a:t>
            </a:r>
            <a:endParaRPr lang="tr-TR" sz="2800" dirty="0"/>
          </a:p>
        </p:txBody>
      </p:sp>
      <p:graphicFrame>
        <p:nvGraphicFramePr>
          <p:cNvPr id="5" name="Diagram 4"/>
          <p:cNvGraphicFramePr/>
          <p:nvPr>
            <p:extLst/>
          </p:nvPr>
        </p:nvGraphicFramePr>
        <p:xfrm>
          <a:off x="1524000" y="1143000"/>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50015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graphicEl>
                                              <a:dgm id="{8E1FA68C-3637-4516-A28B-66CF8CE50726}"/>
                                            </p:graphicEl>
                                          </p:spTgt>
                                        </p:tgtEl>
                                        <p:attrNameLst>
                                          <p:attrName>style.visibility</p:attrName>
                                        </p:attrNameLst>
                                      </p:cBhvr>
                                      <p:to>
                                        <p:strVal val="visible"/>
                                      </p:to>
                                    </p:set>
                                    <p:anim calcmode="lin" valueType="num">
                                      <p:cBhvr>
                                        <p:cTn id="7" dur="500" fill="hold"/>
                                        <p:tgtEl>
                                          <p:spTgt spid="5">
                                            <p:graphicEl>
                                              <a:dgm id="{8E1FA68C-3637-4516-A28B-66CF8CE50726}"/>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8E1FA68C-3637-4516-A28B-66CF8CE50726}"/>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8E1FA68C-3637-4516-A28B-66CF8CE50726}"/>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432E412A-1237-4A0E-8B18-A0D046A52773}"/>
                                            </p:graphicEl>
                                          </p:spTgt>
                                        </p:tgtEl>
                                        <p:attrNameLst>
                                          <p:attrName>style.visibility</p:attrName>
                                        </p:attrNameLst>
                                      </p:cBhvr>
                                      <p:to>
                                        <p:strVal val="visible"/>
                                      </p:to>
                                    </p:set>
                                    <p:anim calcmode="lin" valueType="num">
                                      <p:cBhvr>
                                        <p:cTn id="12" dur="500" fill="hold"/>
                                        <p:tgtEl>
                                          <p:spTgt spid="5">
                                            <p:graphicEl>
                                              <a:dgm id="{432E412A-1237-4A0E-8B18-A0D046A52773}"/>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432E412A-1237-4A0E-8B18-A0D046A52773}"/>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432E412A-1237-4A0E-8B18-A0D046A52773}"/>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19A842B0-89FC-4AE1-8DB4-FAB68C237D70}"/>
                                            </p:graphicEl>
                                          </p:spTgt>
                                        </p:tgtEl>
                                        <p:attrNameLst>
                                          <p:attrName>style.visibility</p:attrName>
                                        </p:attrNameLst>
                                      </p:cBhvr>
                                      <p:to>
                                        <p:strVal val="visible"/>
                                      </p:to>
                                    </p:set>
                                    <p:anim calcmode="lin" valueType="num">
                                      <p:cBhvr>
                                        <p:cTn id="17" dur="500" fill="hold"/>
                                        <p:tgtEl>
                                          <p:spTgt spid="5">
                                            <p:graphicEl>
                                              <a:dgm id="{19A842B0-89FC-4AE1-8DB4-FAB68C237D70}"/>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19A842B0-89FC-4AE1-8DB4-FAB68C237D70}"/>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19A842B0-89FC-4AE1-8DB4-FAB68C237D70}"/>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graphicEl>
                                              <a:dgm id="{DBA1710F-6088-4DBE-8DD9-0ACF2BD2F246}"/>
                                            </p:graphicEl>
                                          </p:spTgt>
                                        </p:tgtEl>
                                        <p:attrNameLst>
                                          <p:attrName>style.visibility</p:attrName>
                                        </p:attrNameLst>
                                      </p:cBhvr>
                                      <p:to>
                                        <p:strVal val="visible"/>
                                      </p:to>
                                    </p:set>
                                    <p:anim calcmode="lin" valueType="num">
                                      <p:cBhvr>
                                        <p:cTn id="22" dur="500" fill="hold"/>
                                        <p:tgtEl>
                                          <p:spTgt spid="5">
                                            <p:graphicEl>
                                              <a:dgm id="{DBA1710F-6088-4DBE-8DD9-0ACF2BD2F246}"/>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DBA1710F-6088-4DBE-8DD9-0ACF2BD2F246}"/>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DBA1710F-6088-4DBE-8DD9-0ACF2BD2F246}"/>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graphicEl>
                                              <a:dgm id="{DF19F37E-843F-4DA7-94FE-007CDF8BB935}"/>
                                            </p:graphicEl>
                                          </p:spTgt>
                                        </p:tgtEl>
                                        <p:attrNameLst>
                                          <p:attrName>style.visibility</p:attrName>
                                        </p:attrNameLst>
                                      </p:cBhvr>
                                      <p:to>
                                        <p:strVal val="visible"/>
                                      </p:to>
                                    </p:set>
                                    <p:anim calcmode="lin" valueType="num">
                                      <p:cBhvr>
                                        <p:cTn id="27" dur="500" fill="hold"/>
                                        <p:tgtEl>
                                          <p:spTgt spid="5">
                                            <p:graphicEl>
                                              <a:dgm id="{DF19F37E-843F-4DA7-94FE-007CDF8BB935}"/>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F19F37E-843F-4DA7-94FE-007CDF8BB935}"/>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F19F37E-843F-4DA7-94FE-007CDF8BB935}"/>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graphicEl>
                                              <a:dgm id="{2D177139-5EBB-4EC1-A44C-34C450C794DB}"/>
                                            </p:graphicEl>
                                          </p:spTgt>
                                        </p:tgtEl>
                                        <p:attrNameLst>
                                          <p:attrName>style.visibility</p:attrName>
                                        </p:attrNameLst>
                                      </p:cBhvr>
                                      <p:to>
                                        <p:strVal val="visible"/>
                                      </p:to>
                                    </p:set>
                                    <p:anim calcmode="lin" valueType="num">
                                      <p:cBhvr>
                                        <p:cTn id="32" dur="500" fill="hold"/>
                                        <p:tgtEl>
                                          <p:spTgt spid="5">
                                            <p:graphicEl>
                                              <a:dgm id="{2D177139-5EBB-4EC1-A44C-34C450C794DB}"/>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2D177139-5EBB-4EC1-A44C-34C450C794DB}"/>
                                            </p:graphicEl>
                                          </p:spTgt>
                                        </p:tgtEl>
                                        <p:attrNameLst>
                                          <p:attrName>ppt_h</p:attrName>
                                        </p:attrNameLst>
                                      </p:cBhvr>
                                      <p:tavLst>
                                        <p:tav tm="0">
                                          <p:val>
                                            <p:fltVal val="0"/>
                                          </p:val>
                                        </p:tav>
                                        <p:tav tm="100000">
                                          <p:val>
                                            <p:strVal val="#ppt_h"/>
                                          </p:val>
                                        </p:tav>
                                      </p:tavLst>
                                    </p:anim>
                                    <p:animEffect transition="in" filter="fade">
                                      <p:cBhvr>
                                        <p:cTn id="34" dur="500"/>
                                        <p:tgtEl>
                                          <p:spTgt spid="5">
                                            <p:graphicEl>
                                              <a:dgm id="{2D177139-5EBB-4EC1-A44C-34C450C794DB}"/>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graphicEl>
                                              <a:dgm id="{047CF331-A392-4D7B-92AF-DEFD937BBE0F}"/>
                                            </p:graphicEl>
                                          </p:spTgt>
                                        </p:tgtEl>
                                        <p:attrNameLst>
                                          <p:attrName>style.visibility</p:attrName>
                                        </p:attrNameLst>
                                      </p:cBhvr>
                                      <p:to>
                                        <p:strVal val="visible"/>
                                      </p:to>
                                    </p:set>
                                    <p:anim calcmode="lin" valueType="num">
                                      <p:cBhvr>
                                        <p:cTn id="37" dur="500" fill="hold"/>
                                        <p:tgtEl>
                                          <p:spTgt spid="5">
                                            <p:graphicEl>
                                              <a:dgm id="{047CF331-A392-4D7B-92AF-DEFD937BBE0F}"/>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047CF331-A392-4D7B-92AF-DEFD937BBE0F}"/>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047CF331-A392-4D7B-92AF-DEFD937BBE0F}"/>
                                            </p:graphic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graphicEl>
                                              <a:dgm id="{CF86C068-BAC4-4D14-8336-67D869079A66}"/>
                                            </p:graphicEl>
                                          </p:spTgt>
                                        </p:tgtEl>
                                        <p:attrNameLst>
                                          <p:attrName>style.visibility</p:attrName>
                                        </p:attrNameLst>
                                      </p:cBhvr>
                                      <p:to>
                                        <p:strVal val="visible"/>
                                      </p:to>
                                    </p:set>
                                    <p:anim calcmode="lin" valueType="num">
                                      <p:cBhvr>
                                        <p:cTn id="42" dur="500" fill="hold"/>
                                        <p:tgtEl>
                                          <p:spTgt spid="5">
                                            <p:graphicEl>
                                              <a:dgm id="{CF86C068-BAC4-4D14-8336-67D869079A66}"/>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dgm id="{CF86C068-BAC4-4D14-8336-67D869079A66}"/>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dgm id="{CF86C068-BAC4-4D14-8336-67D869079A66}"/>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
                                            <p:graphicEl>
                                              <a:dgm id="{C6336585-5D26-4697-BE36-4FE94FF2FD32}"/>
                                            </p:graphicEl>
                                          </p:spTgt>
                                        </p:tgtEl>
                                        <p:attrNameLst>
                                          <p:attrName>style.visibility</p:attrName>
                                        </p:attrNameLst>
                                      </p:cBhvr>
                                      <p:to>
                                        <p:strVal val="visible"/>
                                      </p:to>
                                    </p:set>
                                    <p:anim calcmode="lin" valueType="num">
                                      <p:cBhvr>
                                        <p:cTn id="47" dur="500" fill="hold"/>
                                        <p:tgtEl>
                                          <p:spTgt spid="5">
                                            <p:graphicEl>
                                              <a:dgm id="{C6336585-5D26-4697-BE36-4FE94FF2FD32}"/>
                                            </p:graphicEl>
                                          </p:spTgt>
                                        </p:tgtEl>
                                        <p:attrNameLst>
                                          <p:attrName>ppt_w</p:attrName>
                                        </p:attrNameLst>
                                      </p:cBhvr>
                                      <p:tavLst>
                                        <p:tav tm="0">
                                          <p:val>
                                            <p:fltVal val="0"/>
                                          </p:val>
                                        </p:tav>
                                        <p:tav tm="100000">
                                          <p:val>
                                            <p:strVal val="#ppt_w"/>
                                          </p:val>
                                        </p:tav>
                                      </p:tavLst>
                                    </p:anim>
                                    <p:anim calcmode="lin" valueType="num">
                                      <p:cBhvr>
                                        <p:cTn id="48" dur="500" fill="hold"/>
                                        <p:tgtEl>
                                          <p:spTgt spid="5">
                                            <p:graphicEl>
                                              <a:dgm id="{C6336585-5D26-4697-BE36-4FE94FF2FD32}"/>
                                            </p:graphicEl>
                                          </p:spTgt>
                                        </p:tgtEl>
                                        <p:attrNameLst>
                                          <p:attrName>ppt_h</p:attrName>
                                        </p:attrNameLst>
                                      </p:cBhvr>
                                      <p:tavLst>
                                        <p:tav tm="0">
                                          <p:val>
                                            <p:fltVal val="0"/>
                                          </p:val>
                                        </p:tav>
                                        <p:tav tm="100000">
                                          <p:val>
                                            <p:strVal val="#ppt_h"/>
                                          </p:val>
                                        </p:tav>
                                      </p:tavLst>
                                    </p:anim>
                                    <p:animEffect transition="in" filter="fade">
                                      <p:cBhvr>
                                        <p:cTn id="49" dur="500"/>
                                        <p:tgtEl>
                                          <p:spTgt spid="5">
                                            <p:graphicEl>
                                              <a:dgm id="{C6336585-5D26-4697-BE36-4FE94FF2FD32}"/>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
                                            <p:graphicEl>
                                              <a:dgm id="{CF6F564D-74C1-4728-8601-FA542CD80BFA}"/>
                                            </p:graphicEl>
                                          </p:spTgt>
                                        </p:tgtEl>
                                        <p:attrNameLst>
                                          <p:attrName>style.visibility</p:attrName>
                                        </p:attrNameLst>
                                      </p:cBhvr>
                                      <p:to>
                                        <p:strVal val="visible"/>
                                      </p:to>
                                    </p:set>
                                    <p:anim calcmode="lin" valueType="num">
                                      <p:cBhvr>
                                        <p:cTn id="52" dur="500" fill="hold"/>
                                        <p:tgtEl>
                                          <p:spTgt spid="5">
                                            <p:graphicEl>
                                              <a:dgm id="{CF6F564D-74C1-4728-8601-FA542CD80BFA}"/>
                                            </p:graphicEl>
                                          </p:spTgt>
                                        </p:tgtEl>
                                        <p:attrNameLst>
                                          <p:attrName>ppt_w</p:attrName>
                                        </p:attrNameLst>
                                      </p:cBhvr>
                                      <p:tavLst>
                                        <p:tav tm="0">
                                          <p:val>
                                            <p:fltVal val="0"/>
                                          </p:val>
                                        </p:tav>
                                        <p:tav tm="100000">
                                          <p:val>
                                            <p:strVal val="#ppt_w"/>
                                          </p:val>
                                        </p:tav>
                                      </p:tavLst>
                                    </p:anim>
                                    <p:anim calcmode="lin" valueType="num">
                                      <p:cBhvr>
                                        <p:cTn id="53" dur="500" fill="hold"/>
                                        <p:tgtEl>
                                          <p:spTgt spid="5">
                                            <p:graphicEl>
                                              <a:dgm id="{CF6F564D-74C1-4728-8601-FA542CD80BFA}"/>
                                            </p:graphicEl>
                                          </p:spTgt>
                                        </p:tgtEl>
                                        <p:attrNameLst>
                                          <p:attrName>ppt_h</p:attrName>
                                        </p:attrNameLst>
                                      </p:cBhvr>
                                      <p:tavLst>
                                        <p:tav tm="0">
                                          <p:val>
                                            <p:fltVal val="0"/>
                                          </p:val>
                                        </p:tav>
                                        <p:tav tm="100000">
                                          <p:val>
                                            <p:strVal val="#ppt_h"/>
                                          </p:val>
                                        </p:tav>
                                      </p:tavLst>
                                    </p:anim>
                                    <p:animEffect transition="in" filter="fade">
                                      <p:cBhvr>
                                        <p:cTn id="54" dur="500"/>
                                        <p:tgtEl>
                                          <p:spTgt spid="5">
                                            <p:graphicEl>
                                              <a:dgm id="{CF6F564D-74C1-4728-8601-FA542CD80BFA}"/>
                                            </p:graphic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
                                            <p:graphicEl>
                                              <a:dgm id="{7625E560-8DED-4E0A-97D3-2FDDCED28E55}"/>
                                            </p:graphicEl>
                                          </p:spTgt>
                                        </p:tgtEl>
                                        <p:attrNameLst>
                                          <p:attrName>style.visibility</p:attrName>
                                        </p:attrNameLst>
                                      </p:cBhvr>
                                      <p:to>
                                        <p:strVal val="visible"/>
                                      </p:to>
                                    </p:set>
                                    <p:anim calcmode="lin" valueType="num">
                                      <p:cBhvr>
                                        <p:cTn id="57" dur="500" fill="hold"/>
                                        <p:tgtEl>
                                          <p:spTgt spid="5">
                                            <p:graphicEl>
                                              <a:dgm id="{7625E560-8DED-4E0A-97D3-2FDDCED28E55}"/>
                                            </p:graphicEl>
                                          </p:spTgt>
                                        </p:tgtEl>
                                        <p:attrNameLst>
                                          <p:attrName>ppt_w</p:attrName>
                                        </p:attrNameLst>
                                      </p:cBhvr>
                                      <p:tavLst>
                                        <p:tav tm="0">
                                          <p:val>
                                            <p:fltVal val="0"/>
                                          </p:val>
                                        </p:tav>
                                        <p:tav tm="100000">
                                          <p:val>
                                            <p:strVal val="#ppt_w"/>
                                          </p:val>
                                        </p:tav>
                                      </p:tavLst>
                                    </p:anim>
                                    <p:anim calcmode="lin" valueType="num">
                                      <p:cBhvr>
                                        <p:cTn id="58" dur="500" fill="hold"/>
                                        <p:tgtEl>
                                          <p:spTgt spid="5">
                                            <p:graphicEl>
                                              <a:dgm id="{7625E560-8DED-4E0A-97D3-2FDDCED28E55}"/>
                                            </p:graphicEl>
                                          </p:spTgt>
                                        </p:tgtEl>
                                        <p:attrNameLst>
                                          <p:attrName>ppt_h</p:attrName>
                                        </p:attrNameLst>
                                      </p:cBhvr>
                                      <p:tavLst>
                                        <p:tav tm="0">
                                          <p:val>
                                            <p:fltVal val="0"/>
                                          </p:val>
                                        </p:tav>
                                        <p:tav tm="100000">
                                          <p:val>
                                            <p:strVal val="#ppt_h"/>
                                          </p:val>
                                        </p:tav>
                                      </p:tavLst>
                                    </p:anim>
                                    <p:animEffect transition="in" filter="fade">
                                      <p:cBhvr>
                                        <p:cTn id="59" dur="500"/>
                                        <p:tgtEl>
                                          <p:spTgt spid="5">
                                            <p:graphicEl>
                                              <a:dgm id="{7625E560-8DED-4E0A-97D3-2FDDCED28E55}"/>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
                                            <p:graphicEl>
                                              <a:dgm id="{C9CA44EC-2627-4536-A578-B68CF5BD60B2}"/>
                                            </p:graphicEl>
                                          </p:spTgt>
                                        </p:tgtEl>
                                        <p:attrNameLst>
                                          <p:attrName>style.visibility</p:attrName>
                                        </p:attrNameLst>
                                      </p:cBhvr>
                                      <p:to>
                                        <p:strVal val="visible"/>
                                      </p:to>
                                    </p:set>
                                    <p:anim calcmode="lin" valueType="num">
                                      <p:cBhvr>
                                        <p:cTn id="62" dur="500" fill="hold"/>
                                        <p:tgtEl>
                                          <p:spTgt spid="5">
                                            <p:graphicEl>
                                              <a:dgm id="{C9CA44EC-2627-4536-A578-B68CF5BD60B2}"/>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C9CA44EC-2627-4536-A578-B68CF5BD60B2}"/>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C9CA44EC-2627-4536-A578-B68CF5BD60B2}"/>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27E4E1E9-1D12-4C37-9D0A-B9E92AC3037B}"/>
                                            </p:graphicEl>
                                          </p:spTgt>
                                        </p:tgtEl>
                                        <p:attrNameLst>
                                          <p:attrName>style.visibility</p:attrName>
                                        </p:attrNameLst>
                                      </p:cBhvr>
                                      <p:to>
                                        <p:strVal val="visible"/>
                                      </p:to>
                                    </p:set>
                                    <p:anim calcmode="lin" valueType="num">
                                      <p:cBhvr>
                                        <p:cTn id="67" dur="500" fill="hold"/>
                                        <p:tgtEl>
                                          <p:spTgt spid="5">
                                            <p:graphicEl>
                                              <a:dgm id="{27E4E1E9-1D12-4C37-9D0A-B9E92AC3037B}"/>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27E4E1E9-1D12-4C37-9D0A-B9E92AC3037B}"/>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27E4E1E9-1D12-4C37-9D0A-B9E92AC3037B}"/>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
                                            <p:graphicEl>
                                              <a:dgm id="{3840D3FD-4AE1-4EF1-AC21-ACBBBA8A5CDF}"/>
                                            </p:graphicEl>
                                          </p:spTgt>
                                        </p:tgtEl>
                                        <p:attrNameLst>
                                          <p:attrName>style.visibility</p:attrName>
                                        </p:attrNameLst>
                                      </p:cBhvr>
                                      <p:to>
                                        <p:strVal val="visible"/>
                                      </p:to>
                                    </p:set>
                                    <p:anim calcmode="lin" valueType="num">
                                      <p:cBhvr>
                                        <p:cTn id="72" dur="500" fill="hold"/>
                                        <p:tgtEl>
                                          <p:spTgt spid="5">
                                            <p:graphicEl>
                                              <a:dgm id="{3840D3FD-4AE1-4EF1-AC21-ACBBBA8A5CDF}"/>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dgm id="{3840D3FD-4AE1-4EF1-AC21-ACBBBA8A5CDF}"/>
                                            </p:graphicEl>
                                          </p:spTgt>
                                        </p:tgtEl>
                                        <p:attrNameLst>
                                          <p:attrName>ppt_h</p:attrName>
                                        </p:attrNameLst>
                                      </p:cBhvr>
                                      <p:tavLst>
                                        <p:tav tm="0">
                                          <p:val>
                                            <p:fltVal val="0"/>
                                          </p:val>
                                        </p:tav>
                                        <p:tav tm="100000">
                                          <p:val>
                                            <p:strVal val="#ppt_h"/>
                                          </p:val>
                                        </p:tav>
                                      </p:tavLst>
                                    </p:anim>
                                    <p:animEffect transition="in" filter="fade">
                                      <p:cBhvr>
                                        <p:cTn id="74" dur="500"/>
                                        <p:tgtEl>
                                          <p:spTgt spid="5">
                                            <p:graphicEl>
                                              <a:dgm id="{3840D3FD-4AE1-4EF1-AC21-ACBBBA8A5CDF}"/>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graphicEl>
                                              <a:dgm id="{180666EB-04A8-4757-8B45-86F55D182BCB}"/>
                                            </p:graphicEl>
                                          </p:spTgt>
                                        </p:tgtEl>
                                        <p:attrNameLst>
                                          <p:attrName>style.visibility</p:attrName>
                                        </p:attrNameLst>
                                      </p:cBhvr>
                                      <p:to>
                                        <p:strVal val="visible"/>
                                      </p:to>
                                    </p:set>
                                    <p:anim calcmode="lin" valueType="num">
                                      <p:cBhvr>
                                        <p:cTn id="77" dur="500" fill="hold"/>
                                        <p:tgtEl>
                                          <p:spTgt spid="5">
                                            <p:graphicEl>
                                              <a:dgm id="{180666EB-04A8-4757-8B45-86F55D182BCB}"/>
                                            </p:graphicEl>
                                          </p:spTgt>
                                        </p:tgtEl>
                                        <p:attrNameLst>
                                          <p:attrName>ppt_w</p:attrName>
                                        </p:attrNameLst>
                                      </p:cBhvr>
                                      <p:tavLst>
                                        <p:tav tm="0">
                                          <p:val>
                                            <p:fltVal val="0"/>
                                          </p:val>
                                        </p:tav>
                                        <p:tav tm="100000">
                                          <p:val>
                                            <p:strVal val="#ppt_w"/>
                                          </p:val>
                                        </p:tav>
                                      </p:tavLst>
                                    </p:anim>
                                    <p:anim calcmode="lin" valueType="num">
                                      <p:cBhvr>
                                        <p:cTn id="78" dur="500" fill="hold"/>
                                        <p:tgtEl>
                                          <p:spTgt spid="5">
                                            <p:graphicEl>
                                              <a:dgm id="{180666EB-04A8-4757-8B45-86F55D182BCB}"/>
                                            </p:graphicEl>
                                          </p:spTgt>
                                        </p:tgtEl>
                                        <p:attrNameLst>
                                          <p:attrName>ppt_h</p:attrName>
                                        </p:attrNameLst>
                                      </p:cBhvr>
                                      <p:tavLst>
                                        <p:tav tm="0">
                                          <p:val>
                                            <p:fltVal val="0"/>
                                          </p:val>
                                        </p:tav>
                                        <p:tav tm="100000">
                                          <p:val>
                                            <p:strVal val="#ppt_h"/>
                                          </p:val>
                                        </p:tav>
                                      </p:tavLst>
                                    </p:anim>
                                    <p:animEffect transition="in" filter="fade">
                                      <p:cBhvr>
                                        <p:cTn id="79" dur="500"/>
                                        <p:tgtEl>
                                          <p:spTgt spid="5">
                                            <p:graphicEl>
                                              <a:dgm id="{180666EB-04A8-4757-8B45-86F55D182BCB}"/>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
                                            <p:graphicEl>
                                              <a:dgm id="{255A98E2-F4AC-4A04-8CF0-A8B32991037C}"/>
                                            </p:graphicEl>
                                          </p:spTgt>
                                        </p:tgtEl>
                                        <p:attrNameLst>
                                          <p:attrName>style.visibility</p:attrName>
                                        </p:attrNameLst>
                                      </p:cBhvr>
                                      <p:to>
                                        <p:strVal val="visible"/>
                                      </p:to>
                                    </p:set>
                                    <p:anim calcmode="lin" valueType="num">
                                      <p:cBhvr>
                                        <p:cTn id="82" dur="500" fill="hold"/>
                                        <p:tgtEl>
                                          <p:spTgt spid="5">
                                            <p:graphicEl>
                                              <a:dgm id="{255A98E2-F4AC-4A04-8CF0-A8B32991037C}"/>
                                            </p:graphicEl>
                                          </p:spTgt>
                                        </p:tgtEl>
                                        <p:attrNameLst>
                                          <p:attrName>ppt_w</p:attrName>
                                        </p:attrNameLst>
                                      </p:cBhvr>
                                      <p:tavLst>
                                        <p:tav tm="0">
                                          <p:val>
                                            <p:fltVal val="0"/>
                                          </p:val>
                                        </p:tav>
                                        <p:tav tm="100000">
                                          <p:val>
                                            <p:strVal val="#ppt_w"/>
                                          </p:val>
                                        </p:tav>
                                      </p:tavLst>
                                    </p:anim>
                                    <p:anim calcmode="lin" valueType="num">
                                      <p:cBhvr>
                                        <p:cTn id="83" dur="500" fill="hold"/>
                                        <p:tgtEl>
                                          <p:spTgt spid="5">
                                            <p:graphicEl>
                                              <a:dgm id="{255A98E2-F4AC-4A04-8CF0-A8B32991037C}"/>
                                            </p:graphicEl>
                                          </p:spTgt>
                                        </p:tgtEl>
                                        <p:attrNameLst>
                                          <p:attrName>ppt_h</p:attrName>
                                        </p:attrNameLst>
                                      </p:cBhvr>
                                      <p:tavLst>
                                        <p:tav tm="0">
                                          <p:val>
                                            <p:fltVal val="0"/>
                                          </p:val>
                                        </p:tav>
                                        <p:tav tm="100000">
                                          <p:val>
                                            <p:strVal val="#ppt_h"/>
                                          </p:val>
                                        </p:tav>
                                      </p:tavLst>
                                    </p:anim>
                                    <p:animEffect transition="in" filter="fade">
                                      <p:cBhvr>
                                        <p:cTn id="84" dur="500"/>
                                        <p:tgtEl>
                                          <p:spTgt spid="5">
                                            <p:graphicEl>
                                              <a:dgm id="{255A98E2-F4AC-4A04-8CF0-A8B32991037C}"/>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
                                            <p:graphicEl>
                                              <a:dgm id="{4957EBAC-3DAD-4BA0-9B77-6BAF1C2B27AC}"/>
                                            </p:graphicEl>
                                          </p:spTgt>
                                        </p:tgtEl>
                                        <p:attrNameLst>
                                          <p:attrName>style.visibility</p:attrName>
                                        </p:attrNameLst>
                                      </p:cBhvr>
                                      <p:to>
                                        <p:strVal val="visible"/>
                                      </p:to>
                                    </p:set>
                                    <p:anim calcmode="lin" valueType="num">
                                      <p:cBhvr>
                                        <p:cTn id="87" dur="500" fill="hold"/>
                                        <p:tgtEl>
                                          <p:spTgt spid="5">
                                            <p:graphicEl>
                                              <a:dgm id="{4957EBAC-3DAD-4BA0-9B77-6BAF1C2B27AC}"/>
                                            </p:graphicEl>
                                          </p:spTgt>
                                        </p:tgtEl>
                                        <p:attrNameLst>
                                          <p:attrName>ppt_w</p:attrName>
                                        </p:attrNameLst>
                                      </p:cBhvr>
                                      <p:tavLst>
                                        <p:tav tm="0">
                                          <p:val>
                                            <p:fltVal val="0"/>
                                          </p:val>
                                        </p:tav>
                                        <p:tav tm="100000">
                                          <p:val>
                                            <p:strVal val="#ppt_w"/>
                                          </p:val>
                                        </p:tav>
                                      </p:tavLst>
                                    </p:anim>
                                    <p:anim calcmode="lin" valueType="num">
                                      <p:cBhvr>
                                        <p:cTn id="88" dur="500" fill="hold"/>
                                        <p:tgtEl>
                                          <p:spTgt spid="5">
                                            <p:graphicEl>
                                              <a:dgm id="{4957EBAC-3DAD-4BA0-9B77-6BAF1C2B27AC}"/>
                                            </p:graphicEl>
                                          </p:spTgt>
                                        </p:tgtEl>
                                        <p:attrNameLst>
                                          <p:attrName>ppt_h</p:attrName>
                                        </p:attrNameLst>
                                      </p:cBhvr>
                                      <p:tavLst>
                                        <p:tav tm="0">
                                          <p:val>
                                            <p:fltVal val="0"/>
                                          </p:val>
                                        </p:tav>
                                        <p:tav tm="100000">
                                          <p:val>
                                            <p:strVal val="#ppt_h"/>
                                          </p:val>
                                        </p:tav>
                                      </p:tavLst>
                                    </p:anim>
                                    <p:animEffect transition="in" filter="fade">
                                      <p:cBhvr>
                                        <p:cTn id="89" dur="500"/>
                                        <p:tgtEl>
                                          <p:spTgt spid="5">
                                            <p:graphicEl>
                                              <a:dgm id="{4957EBAC-3DAD-4BA0-9B77-6BAF1C2B27AC}"/>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
                                            <p:graphicEl>
                                              <a:dgm id="{40AFF6D8-6D19-4E3C-B8AF-EA0D046823D6}"/>
                                            </p:graphicEl>
                                          </p:spTgt>
                                        </p:tgtEl>
                                        <p:attrNameLst>
                                          <p:attrName>style.visibility</p:attrName>
                                        </p:attrNameLst>
                                      </p:cBhvr>
                                      <p:to>
                                        <p:strVal val="visible"/>
                                      </p:to>
                                    </p:set>
                                    <p:anim calcmode="lin" valueType="num">
                                      <p:cBhvr>
                                        <p:cTn id="92" dur="500" fill="hold"/>
                                        <p:tgtEl>
                                          <p:spTgt spid="5">
                                            <p:graphicEl>
                                              <a:dgm id="{40AFF6D8-6D19-4E3C-B8AF-EA0D046823D6}"/>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40AFF6D8-6D19-4E3C-B8AF-EA0D046823D6}"/>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40AFF6D8-6D19-4E3C-B8AF-EA0D046823D6}"/>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
                                            <p:graphicEl>
                                              <a:dgm id="{33A64FE1-3286-4B8E-B782-73514172435B}"/>
                                            </p:graphicEl>
                                          </p:spTgt>
                                        </p:tgtEl>
                                        <p:attrNameLst>
                                          <p:attrName>style.visibility</p:attrName>
                                        </p:attrNameLst>
                                      </p:cBhvr>
                                      <p:to>
                                        <p:strVal val="visible"/>
                                      </p:to>
                                    </p:set>
                                    <p:anim calcmode="lin" valueType="num">
                                      <p:cBhvr>
                                        <p:cTn id="97" dur="500" fill="hold"/>
                                        <p:tgtEl>
                                          <p:spTgt spid="5">
                                            <p:graphicEl>
                                              <a:dgm id="{33A64FE1-3286-4B8E-B782-73514172435B}"/>
                                            </p:graphicEl>
                                          </p:spTgt>
                                        </p:tgtEl>
                                        <p:attrNameLst>
                                          <p:attrName>ppt_w</p:attrName>
                                        </p:attrNameLst>
                                      </p:cBhvr>
                                      <p:tavLst>
                                        <p:tav tm="0">
                                          <p:val>
                                            <p:fltVal val="0"/>
                                          </p:val>
                                        </p:tav>
                                        <p:tav tm="100000">
                                          <p:val>
                                            <p:strVal val="#ppt_w"/>
                                          </p:val>
                                        </p:tav>
                                      </p:tavLst>
                                    </p:anim>
                                    <p:anim calcmode="lin" valueType="num">
                                      <p:cBhvr>
                                        <p:cTn id="98" dur="500" fill="hold"/>
                                        <p:tgtEl>
                                          <p:spTgt spid="5">
                                            <p:graphicEl>
                                              <a:dgm id="{33A64FE1-3286-4B8E-B782-73514172435B}"/>
                                            </p:graphicEl>
                                          </p:spTgt>
                                        </p:tgtEl>
                                        <p:attrNameLst>
                                          <p:attrName>ppt_h</p:attrName>
                                        </p:attrNameLst>
                                      </p:cBhvr>
                                      <p:tavLst>
                                        <p:tav tm="0">
                                          <p:val>
                                            <p:fltVal val="0"/>
                                          </p:val>
                                        </p:tav>
                                        <p:tav tm="100000">
                                          <p:val>
                                            <p:strVal val="#ppt_h"/>
                                          </p:val>
                                        </p:tav>
                                      </p:tavLst>
                                    </p:anim>
                                    <p:animEffect transition="in" filter="fade">
                                      <p:cBhvr>
                                        <p:cTn id="99" dur="500"/>
                                        <p:tgtEl>
                                          <p:spTgt spid="5">
                                            <p:graphicEl>
                                              <a:dgm id="{33A64FE1-3286-4B8E-B782-73514172435B}"/>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
                                            <p:graphicEl>
                                              <a:dgm id="{7CA79638-88B8-4EA0-9494-76377597187C}"/>
                                            </p:graphicEl>
                                          </p:spTgt>
                                        </p:tgtEl>
                                        <p:attrNameLst>
                                          <p:attrName>style.visibility</p:attrName>
                                        </p:attrNameLst>
                                      </p:cBhvr>
                                      <p:to>
                                        <p:strVal val="visible"/>
                                      </p:to>
                                    </p:set>
                                    <p:anim calcmode="lin" valueType="num">
                                      <p:cBhvr>
                                        <p:cTn id="102" dur="500" fill="hold"/>
                                        <p:tgtEl>
                                          <p:spTgt spid="5">
                                            <p:graphicEl>
                                              <a:dgm id="{7CA79638-88B8-4EA0-9494-76377597187C}"/>
                                            </p:graphicEl>
                                          </p:spTgt>
                                        </p:tgtEl>
                                        <p:attrNameLst>
                                          <p:attrName>ppt_w</p:attrName>
                                        </p:attrNameLst>
                                      </p:cBhvr>
                                      <p:tavLst>
                                        <p:tav tm="0">
                                          <p:val>
                                            <p:fltVal val="0"/>
                                          </p:val>
                                        </p:tav>
                                        <p:tav tm="100000">
                                          <p:val>
                                            <p:strVal val="#ppt_w"/>
                                          </p:val>
                                        </p:tav>
                                      </p:tavLst>
                                    </p:anim>
                                    <p:anim calcmode="lin" valueType="num">
                                      <p:cBhvr>
                                        <p:cTn id="103" dur="500" fill="hold"/>
                                        <p:tgtEl>
                                          <p:spTgt spid="5">
                                            <p:graphicEl>
                                              <a:dgm id="{7CA79638-88B8-4EA0-9494-76377597187C}"/>
                                            </p:graphicEl>
                                          </p:spTgt>
                                        </p:tgtEl>
                                        <p:attrNameLst>
                                          <p:attrName>ppt_h</p:attrName>
                                        </p:attrNameLst>
                                      </p:cBhvr>
                                      <p:tavLst>
                                        <p:tav tm="0">
                                          <p:val>
                                            <p:fltVal val="0"/>
                                          </p:val>
                                        </p:tav>
                                        <p:tav tm="100000">
                                          <p:val>
                                            <p:strVal val="#ppt_h"/>
                                          </p:val>
                                        </p:tav>
                                      </p:tavLst>
                                    </p:anim>
                                    <p:animEffect transition="in" filter="fade">
                                      <p:cBhvr>
                                        <p:cTn id="104" dur="500"/>
                                        <p:tgtEl>
                                          <p:spTgt spid="5">
                                            <p:graphicEl>
                                              <a:dgm id="{7CA79638-88B8-4EA0-9494-76377597187C}"/>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
                                            <p:graphicEl>
                                              <a:dgm id="{B93B8768-5EBF-4F20-B448-708FE4FBADAC}"/>
                                            </p:graphicEl>
                                          </p:spTgt>
                                        </p:tgtEl>
                                        <p:attrNameLst>
                                          <p:attrName>style.visibility</p:attrName>
                                        </p:attrNameLst>
                                      </p:cBhvr>
                                      <p:to>
                                        <p:strVal val="visible"/>
                                      </p:to>
                                    </p:set>
                                    <p:anim calcmode="lin" valueType="num">
                                      <p:cBhvr>
                                        <p:cTn id="107" dur="500" fill="hold"/>
                                        <p:tgtEl>
                                          <p:spTgt spid="5">
                                            <p:graphicEl>
                                              <a:dgm id="{B93B8768-5EBF-4F20-B448-708FE4FBADAC}"/>
                                            </p:graphicEl>
                                          </p:spTgt>
                                        </p:tgtEl>
                                        <p:attrNameLst>
                                          <p:attrName>ppt_w</p:attrName>
                                        </p:attrNameLst>
                                      </p:cBhvr>
                                      <p:tavLst>
                                        <p:tav tm="0">
                                          <p:val>
                                            <p:fltVal val="0"/>
                                          </p:val>
                                        </p:tav>
                                        <p:tav tm="100000">
                                          <p:val>
                                            <p:strVal val="#ppt_w"/>
                                          </p:val>
                                        </p:tav>
                                      </p:tavLst>
                                    </p:anim>
                                    <p:anim calcmode="lin" valueType="num">
                                      <p:cBhvr>
                                        <p:cTn id="108" dur="500" fill="hold"/>
                                        <p:tgtEl>
                                          <p:spTgt spid="5">
                                            <p:graphicEl>
                                              <a:dgm id="{B93B8768-5EBF-4F20-B448-708FE4FBADAC}"/>
                                            </p:graphicEl>
                                          </p:spTgt>
                                        </p:tgtEl>
                                        <p:attrNameLst>
                                          <p:attrName>ppt_h</p:attrName>
                                        </p:attrNameLst>
                                      </p:cBhvr>
                                      <p:tavLst>
                                        <p:tav tm="0">
                                          <p:val>
                                            <p:fltVal val="0"/>
                                          </p:val>
                                        </p:tav>
                                        <p:tav tm="100000">
                                          <p:val>
                                            <p:strVal val="#ppt_h"/>
                                          </p:val>
                                        </p:tav>
                                      </p:tavLst>
                                    </p:anim>
                                    <p:animEffect transition="in" filter="fade">
                                      <p:cBhvr>
                                        <p:cTn id="109" dur="500"/>
                                        <p:tgtEl>
                                          <p:spTgt spid="5">
                                            <p:graphicEl>
                                              <a:dgm id="{B93B8768-5EBF-4F20-B448-708FE4FBADAC}"/>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
                                            <p:graphicEl>
                                              <a:dgm id="{59D0A404-0A09-4066-934F-00FFCFAB9436}"/>
                                            </p:graphicEl>
                                          </p:spTgt>
                                        </p:tgtEl>
                                        <p:attrNameLst>
                                          <p:attrName>style.visibility</p:attrName>
                                        </p:attrNameLst>
                                      </p:cBhvr>
                                      <p:to>
                                        <p:strVal val="visible"/>
                                      </p:to>
                                    </p:set>
                                    <p:anim calcmode="lin" valueType="num">
                                      <p:cBhvr>
                                        <p:cTn id="112" dur="500" fill="hold"/>
                                        <p:tgtEl>
                                          <p:spTgt spid="5">
                                            <p:graphicEl>
                                              <a:dgm id="{59D0A404-0A09-4066-934F-00FFCFAB9436}"/>
                                            </p:graphicEl>
                                          </p:spTgt>
                                        </p:tgtEl>
                                        <p:attrNameLst>
                                          <p:attrName>ppt_w</p:attrName>
                                        </p:attrNameLst>
                                      </p:cBhvr>
                                      <p:tavLst>
                                        <p:tav tm="0">
                                          <p:val>
                                            <p:fltVal val="0"/>
                                          </p:val>
                                        </p:tav>
                                        <p:tav tm="100000">
                                          <p:val>
                                            <p:strVal val="#ppt_w"/>
                                          </p:val>
                                        </p:tav>
                                      </p:tavLst>
                                    </p:anim>
                                    <p:anim calcmode="lin" valueType="num">
                                      <p:cBhvr>
                                        <p:cTn id="113" dur="500" fill="hold"/>
                                        <p:tgtEl>
                                          <p:spTgt spid="5">
                                            <p:graphicEl>
                                              <a:dgm id="{59D0A404-0A09-4066-934F-00FFCFAB9436}"/>
                                            </p:graphicEl>
                                          </p:spTgt>
                                        </p:tgtEl>
                                        <p:attrNameLst>
                                          <p:attrName>ppt_h</p:attrName>
                                        </p:attrNameLst>
                                      </p:cBhvr>
                                      <p:tavLst>
                                        <p:tav tm="0">
                                          <p:val>
                                            <p:fltVal val="0"/>
                                          </p:val>
                                        </p:tav>
                                        <p:tav tm="100000">
                                          <p:val>
                                            <p:strVal val="#ppt_h"/>
                                          </p:val>
                                        </p:tav>
                                      </p:tavLst>
                                    </p:anim>
                                    <p:animEffect transition="in" filter="fade">
                                      <p:cBhvr>
                                        <p:cTn id="114" dur="500"/>
                                        <p:tgtEl>
                                          <p:spTgt spid="5">
                                            <p:graphicEl>
                                              <a:dgm id="{59D0A404-0A09-4066-934F-00FFCFAB9436}"/>
                                            </p:graphicEl>
                                          </p:spTgt>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
                                            <p:graphicEl>
                                              <a:dgm id="{EE6A5241-F5F8-4208-A5CE-0E4108924365}"/>
                                            </p:graphicEl>
                                          </p:spTgt>
                                        </p:tgtEl>
                                        <p:attrNameLst>
                                          <p:attrName>style.visibility</p:attrName>
                                        </p:attrNameLst>
                                      </p:cBhvr>
                                      <p:to>
                                        <p:strVal val="visible"/>
                                      </p:to>
                                    </p:set>
                                    <p:anim calcmode="lin" valueType="num">
                                      <p:cBhvr>
                                        <p:cTn id="117" dur="500" fill="hold"/>
                                        <p:tgtEl>
                                          <p:spTgt spid="5">
                                            <p:graphicEl>
                                              <a:dgm id="{EE6A5241-F5F8-4208-A5CE-0E4108924365}"/>
                                            </p:graphicEl>
                                          </p:spTgt>
                                        </p:tgtEl>
                                        <p:attrNameLst>
                                          <p:attrName>ppt_w</p:attrName>
                                        </p:attrNameLst>
                                      </p:cBhvr>
                                      <p:tavLst>
                                        <p:tav tm="0">
                                          <p:val>
                                            <p:fltVal val="0"/>
                                          </p:val>
                                        </p:tav>
                                        <p:tav tm="100000">
                                          <p:val>
                                            <p:strVal val="#ppt_w"/>
                                          </p:val>
                                        </p:tav>
                                      </p:tavLst>
                                    </p:anim>
                                    <p:anim calcmode="lin" valueType="num">
                                      <p:cBhvr>
                                        <p:cTn id="118" dur="500" fill="hold"/>
                                        <p:tgtEl>
                                          <p:spTgt spid="5">
                                            <p:graphicEl>
                                              <a:dgm id="{EE6A5241-F5F8-4208-A5CE-0E4108924365}"/>
                                            </p:graphicEl>
                                          </p:spTgt>
                                        </p:tgtEl>
                                        <p:attrNameLst>
                                          <p:attrName>ppt_h</p:attrName>
                                        </p:attrNameLst>
                                      </p:cBhvr>
                                      <p:tavLst>
                                        <p:tav tm="0">
                                          <p:val>
                                            <p:fltVal val="0"/>
                                          </p:val>
                                        </p:tav>
                                        <p:tav tm="100000">
                                          <p:val>
                                            <p:strVal val="#ppt_h"/>
                                          </p:val>
                                        </p:tav>
                                      </p:tavLst>
                                    </p:anim>
                                    <p:animEffect transition="in" filter="fade">
                                      <p:cBhvr>
                                        <p:cTn id="119" dur="500"/>
                                        <p:tgtEl>
                                          <p:spTgt spid="5">
                                            <p:graphicEl>
                                              <a:dgm id="{EE6A5241-F5F8-4208-A5CE-0E4108924365}"/>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
                                            <p:graphicEl>
                                              <a:dgm id="{55FCBA01-C5EF-4CE5-B34A-B5500F4FB60B}"/>
                                            </p:graphicEl>
                                          </p:spTgt>
                                        </p:tgtEl>
                                        <p:attrNameLst>
                                          <p:attrName>style.visibility</p:attrName>
                                        </p:attrNameLst>
                                      </p:cBhvr>
                                      <p:to>
                                        <p:strVal val="visible"/>
                                      </p:to>
                                    </p:set>
                                    <p:anim calcmode="lin" valueType="num">
                                      <p:cBhvr>
                                        <p:cTn id="122" dur="500" fill="hold"/>
                                        <p:tgtEl>
                                          <p:spTgt spid="5">
                                            <p:graphicEl>
                                              <a:dgm id="{55FCBA01-C5EF-4CE5-B34A-B5500F4FB60B}"/>
                                            </p:graphicEl>
                                          </p:spTgt>
                                        </p:tgtEl>
                                        <p:attrNameLst>
                                          <p:attrName>ppt_w</p:attrName>
                                        </p:attrNameLst>
                                      </p:cBhvr>
                                      <p:tavLst>
                                        <p:tav tm="0">
                                          <p:val>
                                            <p:fltVal val="0"/>
                                          </p:val>
                                        </p:tav>
                                        <p:tav tm="100000">
                                          <p:val>
                                            <p:strVal val="#ppt_w"/>
                                          </p:val>
                                        </p:tav>
                                      </p:tavLst>
                                    </p:anim>
                                    <p:anim calcmode="lin" valueType="num">
                                      <p:cBhvr>
                                        <p:cTn id="123" dur="500" fill="hold"/>
                                        <p:tgtEl>
                                          <p:spTgt spid="5">
                                            <p:graphicEl>
                                              <a:dgm id="{55FCBA01-C5EF-4CE5-B34A-B5500F4FB60B}"/>
                                            </p:graphicEl>
                                          </p:spTgt>
                                        </p:tgtEl>
                                        <p:attrNameLst>
                                          <p:attrName>ppt_h</p:attrName>
                                        </p:attrNameLst>
                                      </p:cBhvr>
                                      <p:tavLst>
                                        <p:tav tm="0">
                                          <p:val>
                                            <p:fltVal val="0"/>
                                          </p:val>
                                        </p:tav>
                                        <p:tav tm="100000">
                                          <p:val>
                                            <p:strVal val="#ppt_h"/>
                                          </p:val>
                                        </p:tav>
                                      </p:tavLst>
                                    </p:anim>
                                    <p:animEffect transition="in" filter="fade">
                                      <p:cBhvr>
                                        <p:cTn id="124" dur="500"/>
                                        <p:tgtEl>
                                          <p:spTgt spid="5">
                                            <p:graphicEl>
                                              <a:dgm id="{55FCBA01-C5EF-4CE5-B34A-B5500F4FB60B}"/>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
                                            <p:graphicEl>
                                              <a:dgm id="{F878916F-C30A-486A-A257-8325B81B655C}"/>
                                            </p:graphicEl>
                                          </p:spTgt>
                                        </p:tgtEl>
                                        <p:attrNameLst>
                                          <p:attrName>style.visibility</p:attrName>
                                        </p:attrNameLst>
                                      </p:cBhvr>
                                      <p:to>
                                        <p:strVal val="visible"/>
                                      </p:to>
                                    </p:set>
                                    <p:anim calcmode="lin" valueType="num">
                                      <p:cBhvr>
                                        <p:cTn id="127" dur="500" fill="hold"/>
                                        <p:tgtEl>
                                          <p:spTgt spid="5">
                                            <p:graphicEl>
                                              <a:dgm id="{F878916F-C30A-486A-A257-8325B81B655C}"/>
                                            </p:graphicEl>
                                          </p:spTgt>
                                        </p:tgtEl>
                                        <p:attrNameLst>
                                          <p:attrName>ppt_w</p:attrName>
                                        </p:attrNameLst>
                                      </p:cBhvr>
                                      <p:tavLst>
                                        <p:tav tm="0">
                                          <p:val>
                                            <p:fltVal val="0"/>
                                          </p:val>
                                        </p:tav>
                                        <p:tav tm="100000">
                                          <p:val>
                                            <p:strVal val="#ppt_w"/>
                                          </p:val>
                                        </p:tav>
                                      </p:tavLst>
                                    </p:anim>
                                    <p:anim calcmode="lin" valueType="num">
                                      <p:cBhvr>
                                        <p:cTn id="128" dur="500" fill="hold"/>
                                        <p:tgtEl>
                                          <p:spTgt spid="5">
                                            <p:graphicEl>
                                              <a:dgm id="{F878916F-C30A-486A-A257-8325B81B655C}"/>
                                            </p:graphicEl>
                                          </p:spTgt>
                                        </p:tgtEl>
                                        <p:attrNameLst>
                                          <p:attrName>ppt_h</p:attrName>
                                        </p:attrNameLst>
                                      </p:cBhvr>
                                      <p:tavLst>
                                        <p:tav tm="0">
                                          <p:val>
                                            <p:fltVal val="0"/>
                                          </p:val>
                                        </p:tav>
                                        <p:tav tm="100000">
                                          <p:val>
                                            <p:strVal val="#ppt_h"/>
                                          </p:val>
                                        </p:tav>
                                      </p:tavLst>
                                    </p:anim>
                                    <p:animEffect transition="in" filter="fade">
                                      <p:cBhvr>
                                        <p:cTn id="129" dur="500"/>
                                        <p:tgtEl>
                                          <p:spTgt spid="5">
                                            <p:graphicEl>
                                              <a:dgm id="{F878916F-C30A-486A-A257-8325B81B655C}"/>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5">
                                            <p:graphicEl>
                                              <a:dgm id="{B17A02E9-94A4-4891-8124-B43383A1EFB2}"/>
                                            </p:graphicEl>
                                          </p:spTgt>
                                        </p:tgtEl>
                                        <p:attrNameLst>
                                          <p:attrName>style.visibility</p:attrName>
                                        </p:attrNameLst>
                                      </p:cBhvr>
                                      <p:to>
                                        <p:strVal val="visible"/>
                                      </p:to>
                                    </p:set>
                                    <p:anim calcmode="lin" valueType="num">
                                      <p:cBhvr>
                                        <p:cTn id="132" dur="500" fill="hold"/>
                                        <p:tgtEl>
                                          <p:spTgt spid="5">
                                            <p:graphicEl>
                                              <a:dgm id="{B17A02E9-94A4-4891-8124-B43383A1EFB2}"/>
                                            </p:graphicEl>
                                          </p:spTgt>
                                        </p:tgtEl>
                                        <p:attrNameLst>
                                          <p:attrName>ppt_w</p:attrName>
                                        </p:attrNameLst>
                                      </p:cBhvr>
                                      <p:tavLst>
                                        <p:tav tm="0">
                                          <p:val>
                                            <p:fltVal val="0"/>
                                          </p:val>
                                        </p:tav>
                                        <p:tav tm="100000">
                                          <p:val>
                                            <p:strVal val="#ppt_w"/>
                                          </p:val>
                                        </p:tav>
                                      </p:tavLst>
                                    </p:anim>
                                    <p:anim calcmode="lin" valueType="num">
                                      <p:cBhvr>
                                        <p:cTn id="133" dur="500" fill="hold"/>
                                        <p:tgtEl>
                                          <p:spTgt spid="5">
                                            <p:graphicEl>
                                              <a:dgm id="{B17A02E9-94A4-4891-8124-B43383A1EFB2}"/>
                                            </p:graphicEl>
                                          </p:spTgt>
                                        </p:tgtEl>
                                        <p:attrNameLst>
                                          <p:attrName>ppt_h</p:attrName>
                                        </p:attrNameLst>
                                      </p:cBhvr>
                                      <p:tavLst>
                                        <p:tav tm="0">
                                          <p:val>
                                            <p:fltVal val="0"/>
                                          </p:val>
                                        </p:tav>
                                        <p:tav tm="100000">
                                          <p:val>
                                            <p:strVal val="#ppt_h"/>
                                          </p:val>
                                        </p:tav>
                                      </p:tavLst>
                                    </p:anim>
                                    <p:animEffect transition="in" filter="fade">
                                      <p:cBhvr>
                                        <p:cTn id="134" dur="500"/>
                                        <p:tgtEl>
                                          <p:spTgt spid="5">
                                            <p:graphicEl>
                                              <a:dgm id="{B17A02E9-94A4-4891-8124-B43383A1EFB2}"/>
                                            </p:graphicEl>
                                          </p:spTgt>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5">
                                            <p:graphicEl>
                                              <a:dgm id="{D39AA44F-8C66-4114-9B6C-425339F18DC2}"/>
                                            </p:graphicEl>
                                          </p:spTgt>
                                        </p:tgtEl>
                                        <p:attrNameLst>
                                          <p:attrName>style.visibility</p:attrName>
                                        </p:attrNameLst>
                                      </p:cBhvr>
                                      <p:to>
                                        <p:strVal val="visible"/>
                                      </p:to>
                                    </p:set>
                                    <p:anim calcmode="lin" valueType="num">
                                      <p:cBhvr>
                                        <p:cTn id="137" dur="500" fill="hold"/>
                                        <p:tgtEl>
                                          <p:spTgt spid="5">
                                            <p:graphicEl>
                                              <a:dgm id="{D39AA44F-8C66-4114-9B6C-425339F18DC2}"/>
                                            </p:graphicEl>
                                          </p:spTgt>
                                        </p:tgtEl>
                                        <p:attrNameLst>
                                          <p:attrName>ppt_w</p:attrName>
                                        </p:attrNameLst>
                                      </p:cBhvr>
                                      <p:tavLst>
                                        <p:tav tm="0">
                                          <p:val>
                                            <p:fltVal val="0"/>
                                          </p:val>
                                        </p:tav>
                                        <p:tav tm="100000">
                                          <p:val>
                                            <p:strVal val="#ppt_w"/>
                                          </p:val>
                                        </p:tav>
                                      </p:tavLst>
                                    </p:anim>
                                    <p:anim calcmode="lin" valueType="num">
                                      <p:cBhvr>
                                        <p:cTn id="138" dur="500" fill="hold"/>
                                        <p:tgtEl>
                                          <p:spTgt spid="5">
                                            <p:graphicEl>
                                              <a:dgm id="{D39AA44F-8C66-4114-9B6C-425339F18DC2}"/>
                                            </p:graphicEl>
                                          </p:spTgt>
                                        </p:tgtEl>
                                        <p:attrNameLst>
                                          <p:attrName>ppt_h</p:attrName>
                                        </p:attrNameLst>
                                      </p:cBhvr>
                                      <p:tavLst>
                                        <p:tav tm="0">
                                          <p:val>
                                            <p:fltVal val="0"/>
                                          </p:val>
                                        </p:tav>
                                        <p:tav tm="100000">
                                          <p:val>
                                            <p:strVal val="#ppt_h"/>
                                          </p:val>
                                        </p:tav>
                                      </p:tavLst>
                                    </p:anim>
                                    <p:animEffect transition="in" filter="fade">
                                      <p:cBhvr>
                                        <p:cTn id="139" dur="500"/>
                                        <p:tgtEl>
                                          <p:spTgt spid="5">
                                            <p:graphicEl>
                                              <a:dgm id="{D39AA44F-8C66-4114-9B6C-425339F18D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3127"/>
            <a:ext cx="7239000" cy="892552"/>
          </a:xfrm>
        </p:spPr>
        <p:txBody>
          <a:bodyPr/>
          <a:lstStyle/>
          <a:p>
            <a:pPr algn="l"/>
            <a:r>
              <a:rPr lang="en-GB" sz="2800">
                <a:latin typeface="Arial" panose="020B0604020202020204" pitchFamily="34" charset="0"/>
                <a:cs typeface="Arial" panose="020B0604020202020204" pitchFamily="34" charset="0"/>
              </a:rPr>
              <a:t>Marketing Objectives </a:t>
            </a:r>
            <a:br>
              <a:rPr lang="en-GB" sz="28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 In 5 years)</a:t>
            </a:r>
            <a:endParaRPr lang="en-GB" sz="280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nvPr>
        </p:nvGraphicFramePr>
        <p:xfrm>
          <a:off x="1981200" y="1600200"/>
          <a:ext cx="6096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90955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graphicEl>
                                              <a:dgm id="{97907C16-452F-4858-8D9F-B2CCDEFBC860}"/>
                                            </p:graphicEl>
                                          </p:spTgt>
                                        </p:tgtEl>
                                        <p:attrNameLst>
                                          <p:attrName>style.visibility</p:attrName>
                                        </p:attrNameLst>
                                      </p:cBhvr>
                                      <p:to>
                                        <p:strVal val="visible"/>
                                      </p:to>
                                    </p:set>
                                    <p:animEffect transition="in" filter="circle(in)">
                                      <p:cBhvr>
                                        <p:cTn id="7" dur="2000"/>
                                        <p:tgtEl>
                                          <p:spTgt spid="8">
                                            <p:graphicEl>
                                              <a:dgm id="{97907C16-452F-4858-8D9F-B2CCDEFBC860}"/>
                                            </p:graphic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graphicEl>
                                              <a:dgm id="{1F9E930F-5C44-4A0D-884B-4BC312E1EF9F}"/>
                                            </p:graphicEl>
                                          </p:spTgt>
                                        </p:tgtEl>
                                        <p:attrNameLst>
                                          <p:attrName>style.visibility</p:attrName>
                                        </p:attrNameLst>
                                      </p:cBhvr>
                                      <p:to>
                                        <p:strVal val="visible"/>
                                      </p:to>
                                    </p:set>
                                    <p:animEffect transition="in" filter="circle(in)">
                                      <p:cBhvr>
                                        <p:cTn id="11" dur="2000"/>
                                        <p:tgtEl>
                                          <p:spTgt spid="8">
                                            <p:graphicEl>
                                              <a:dgm id="{1F9E930F-5C44-4A0D-884B-4BC312E1EF9F}"/>
                                            </p:graphic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8">
                                            <p:graphicEl>
                                              <a:dgm id="{38E3E315-E4B0-48B5-B8F1-5D68593463D2}"/>
                                            </p:graphicEl>
                                          </p:spTgt>
                                        </p:tgtEl>
                                        <p:attrNameLst>
                                          <p:attrName>style.visibility</p:attrName>
                                        </p:attrNameLst>
                                      </p:cBhvr>
                                      <p:to>
                                        <p:strVal val="visible"/>
                                      </p:to>
                                    </p:set>
                                    <p:animEffect transition="in" filter="circle(in)">
                                      <p:cBhvr>
                                        <p:cTn id="15" dur="2000"/>
                                        <p:tgtEl>
                                          <p:spTgt spid="8">
                                            <p:graphicEl>
                                              <a:dgm id="{38E3E315-E4B0-48B5-B8F1-5D68593463D2}"/>
                                            </p:graphic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8">
                                            <p:graphicEl>
                                              <a:dgm id="{0E3D15DC-9C71-4CE7-826E-CCF23962794B}"/>
                                            </p:graphicEl>
                                          </p:spTgt>
                                        </p:tgtEl>
                                        <p:attrNameLst>
                                          <p:attrName>style.visibility</p:attrName>
                                        </p:attrNameLst>
                                      </p:cBhvr>
                                      <p:to>
                                        <p:strVal val="visible"/>
                                      </p:to>
                                    </p:set>
                                    <p:animEffect transition="in" filter="circle(in)">
                                      <p:cBhvr>
                                        <p:cTn id="19" dur="2000"/>
                                        <p:tgtEl>
                                          <p:spTgt spid="8">
                                            <p:graphicEl>
                                              <a:dgm id="{0E3D15DC-9C71-4CE7-826E-CCF2396279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AtOnc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1"/>
            <a:ext cx="7467600" cy="523220"/>
          </a:xfrm>
        </p:spPr>
        <p:txBody>
          <a:bodyPr/>
          <a:lstStyle/>
          <a:p>
            <a:pPr lvl="1"/>
            <a:r>
              <a:rPr lang="en-GB" dirty="0">
                <a:solidFill>
                  <a:schemeClr val="accent2"/>
                </a:solidFill>
                <a:latin typeface="Calibri" pitchFamily="34" charset="0"/>
                <a:ea typeface="+mn-ea"/>
                <a:cs typeface="+mn-cs"/>
              </a:rPr>
              <a:t>Branding and Marketing Strategy</a:t>
            </a:r>
            <a:endParaRPr lang="tr-TR" dirty="0">
              <a:solidFill>
                <a:schemeClr val="accent2"/>
              </a:solidFill>
              <a:latin typeface="Calibri" pitchFamily="34" charset="0"/>
              <a:ea typeface="+mn-ea"/>
              <a:cs typeface="+mn-cs"/>
            </a:endParaRPr>
          </a:p>
        </p:txBody>
      </p:sp>
      <p:sp>
        <p:nvSpPr>
          <p:cNvPr id="3" name="Content Placeholder 2"/>
          <p:cNvSpPr>
            <a:spLocks noGrp="1"/>
          </p:cNvSpPr>
          <p:nvPr>
            <p:ph idx="1"/>
          </p:nvPr>
        </p:nvSpPr>
        <p:spPr>
          <a:xfrm>
            <a:off x="1371600" y="1066800"/>
            <a:ext cx="5562600" cy="4876800"/>
          </a:xfrm>
        </p:spPr>
        <p:txBody>
          <a:bodyPr/>
          <a:lstStyle/>
          <a:p>
            <a:r>
              <a:rPr lang="en-GB" sz="2200" dirty="0">
                <a:solidFill>
                  <a:schemeClr val="accent6">
                    <a:lumMod val="75000"/>
                  </a:schemeClr>
                </a:solidFill>
              </a:rPr>
              <a:t>Brand architecture: choosing the most appropriate brand architecture scenario</a:t>
            </a:r>
          </a:p>
          <a:p>
            <a:pPr lvl="1"/>
            <a:r>
              <a:rPr lang="en-GB" sz="2200" dirty="0">
                <a:solidFill>
                  <a:schemeClr val="accent6">
                    <a:lumMod val="75000"/>
                  </a:schemeClr>
                </a:solidFill>
              </a:rPr>
              <a:t>Scenario 1</a:t>
            </a:r>
            <a:r>
              <a:rPr lang="en-GB" sz="2200" dirty="0">
                <a:solidFill>
                  <a:srgbClr val="002060"/>
                </a:solidFill>
              </a:rPr>
              <a:t>: One </a:t>
            </a:r>
            <a:r>
              <a:rPr lang="en-GB" sz="2200" b="0" dirty="0"/>
              <a:t>common brand is created for all clusters; </a:t>
            </a:r>
          </a:p>
          <a:p>
            <a:pPr lvl="1"/>
            <a:r>
              <a:rPr lang="en-GB" sz="2200" b="0" dirty="0"/>
              <a:t>Scenario 2: Separate brands are created for each cluster; </a:t>
            </a:r>
          </a:p>
          <a:p>
            <a:pPr lvl="1"/>
            <a:r>
              <a:rPr lang="en-US" sz="2200" b="0" dirty="0"/>
              <a:t>Scenario 3: Brands are created for each product)</a:t>
            </a:r>
            <a:endParaRPr lang="tr-TR" sz="2200" b="0" dirty="0"/>
          </a:p>
          <a:p>
            <a:pPr lvl="1"/>
            <a:endParaRPr lang="en-US" sz="2200" b="0" dirty="0"/>
          </a:p>
          <a:p>
            <a:r>
              <a:rPr lang="en-GB" sz="2200" b="0" dirty="0"/>
              <a:t>Choosing a </a:t>
            </a:r>
            <a:r>
              <a:rPr lang="en-GB" sz="2200" dirty="0">
                <a:solidFill>
                  <a:schemeClr val="accent6">
                    <a:lumMod val="75000"/>
                  </a:schemeClr>
                </a:solidFill>
              </a:rPr>
              <a:t>positioning </a:t>
            </a:r>
            <a:r>
              <a:rPr lang="en-GB" sz="2200" dirty="0">
                <a:solidFill>
                  <a:srgbClr val="002060"/>
                </a:solidFill>
              </a:rPr>
              <a:t>strategy</a:t>
            </a:r>
          </a:p>
          <a:p>
            <a:pPr lvl="1"/>
            <a:r>
              <a:rPr lang="en-GB" sz="2200" b="0" dirty="0"/>
              <a:t>To choose positioning and naming strategy</a:t>
            </a:r>
            <a:endParaRPr lang="en-US" sz="2200" b="0" dirty="0"/>
          </a:p>
          <a:p>
            <a:pPr lvl="1"/>
            <a:r>
              <a:rPr lang="en-GB" sz="2200" b="0" dirty="0"/>
              <a:t>To generate name for the brand(s)</a:t>
            </a:r>
            <a:endParaRPr lang="tr-TR" sz="2200"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295400"/>
            <a:ext cx="1417419" cy="14174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312722"/>
            <a:ext cx="2616200" cy="1630878"/>
          </a:xfrm>
          <a:prstGeom prst="rect">
            <a:avLst/>
          </a:prstGeom>
        </p:spPr>
      </p:pic>
    </p:spTree>
    <p:extLst>
      <p:ext uri="{BB962C8B-B14F-4D97-AF65-F5344CB8AC3E}">
        <p14:creationId xmlns:p14="http://schemas.microsoft.com/office/powerpoint/2010/main" val="304723752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76397" y="3516868"/>
            <a:ext cx="6629401" cy="369332"/>
          </a:xfrm>
          <a:prstGeom prst="rect">
            <a:avLst/>
          </a:prstGeom>
          <a:solidFill>
            <a:schemeClr val="accent5">
              <a:lumMod val="90000"/>
            </a:schemeClr>
          </a:solidFill>
          <a:ln>
            <a:solidFill>
              <a:srgbClr val="00B050"/>
            </a:solidFill>
          </a:ln>
        </p:spPr>
        <p:txBody>
          <a:bodyPr wrap="square" rtlCol="0">
            <a:spAutoFit/>
          </a:bodyPr>
          <a:lstStyle/>
          <a:p>
            <a:r>
              <a:rPr lang="en-GB" dirty="0">
                <a:latin typeface="Calibri" panose="020F0502020204030204" pitchFamily="34" charset="0"/>
                <a:cs typeface="Calibri" panose="020F0502020204030204" pitchFamily="34" charset="0"/>
              </a:rPr>
              <a:t>Public Relations</a:t>
            </a:r>
            <a:r>
              <a:rPr lang="tr-TR"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	        </a:t>
            </a:r>
            <a:r>
              <a:rPr lang="tr-TR"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Direct Marketing	</a:t>
            </a:r>
            <a:r>
              <a:rPr lang="tr-TR"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Sales Promotion</a:t>
            </a:r>
          </a:p>
        </p:txBody>
      </p:sp>
      <p:sp>
        <p:nvSpPr>
          <p:cNvPr id="9" name="TextBox 8"/>
          <p:cNvSpPr txBox="1"/>
          <p:nvPr/>
        </p:nvSpPr>
        <p:spPr>
          <a:xfrm>
            <a:off x="1676398" y="1078468"/>
            <a:ext cx="6629400" cy="369332"/>
          </a:xfrm>
          <a:prstGeom prst="rect">
            <a:avLst/>
          </a:prstGeom>
          <a:solidFill>
            <a:schemeClr val="accent5">
              <a:lumMod val="90000"/>
            </a:schemeClr>
          </a:solidFill>
          <a:ln>
            <a:solidFill>
              <a:srgbClr val="00B050"/>
            </a:solidFill>
          </a:ln>
        </p:spPr>
        <p:txBody>
          <a:bodyPr wrap="square" rtlCol="0">
            <a:spAutoFit/>
          </a:bodyPr>
          <a:lstStyle/>
          <a:p>
            <a:r>
              <a:rPr lang="en-GB" dirty="0">
                <a:latin typeface="Calibri" panose="020F0502020204030204" pitchFamily="34" charset="0"/>
                <a:cs typeface="Calibri" panose="020F0502020204030204" pitchFamily="34" charset="0"/>
              </a:rPr>
              <a:t>Advertisements</a:t>
            </a:r>
          </a:p>
        </p:txBody>
      </p:sp>
      <p:sp>
        <p:nvSpPr>
          <p:cNvPr id="2" name="Title 1"/>
          <p:cNvSpPr>
            <a:spLocks noGrp="1"/>
          </p:cNvSpPr>
          <p:nvPr>
            <p:ph type="title"/>
          </p:nvPr>
        </p:nvSpPr>
        <p:spPr>
          <a:xfrm>
            <a:off x="1676399" y="382488"/>
            <a:ext cx="7238999" cy="523220"/>
          </a:xfrm>
        </p:spPr>
        <p:txBody>
          <a:bodyPr/>
          <a:lstStyle/>
          <a:p>
            <a:pPr algn="l"/>
            <a:r>
              <a:rPr lang="en-GB" sz="2800" dirty="0">
                <a:latin typeface="Arial" panose="020B0604020202020204" pitchFamily="34" charset="0"/>
                <a:cs typeface="Arial" panose="020B0604020202020204" pitchFamily="34" charset="0"/>
              </a:rPr>
              <a:t>Marketing Promotion</a:t>
            </a:r>
            <a:endParaRPr lang="en-GB" sz="2800" dirty="0">
              <a:solidFill>
                <a:schemeClr val="tx1"/>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nvPr>
        </p:nvGraphicFramePr>
        <p:xfrm>
          <a:off x="1676398" y="1447800"/>
          <a:ext cx="6629400" cy="15240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616792566"/>
                    </a:ext>
                  </a:extLst>
                </a:gridCol>
                <a:gridCol w="2209800">
                  <a:extLst>
                    <a:ext uri="{9D8B030D-6E8A-4147-A177-3AD203B41FA5}">
                      <a16:colId xmlns:a16="http://schemas.microsoft.com/office/drawing/2014/main" val="2010573077"/>
                    </a:ext>
                  </a:extLst>
                </a:gridCol>
                <a:gridCol w="2209800">
                  <a:extLst>
                    <a:ext uri="{9D8B030D-6E8A-4147-A177-3AD203B41FA5}">
                      <a16:colId xmlns:a16="http://schemas.microsoft.com/office/drawing/2014/main" val="1404737403"/>
                    </a:ext>
                  </a:extLst>
                </a:gridCol>
              </a:tblGrid>
              <a:tr h="1524000">
                <a:tc>
                  <a:txBody>
                    <a:bodyPr/>
                    <a:lstStyle/>
                    <a:p>
                      <a:pPr algn="ctr"/>
                      <a:r>
                        <a:rPr lang="en-GB" sz="1800" b="0" noProof="0" dirty="0">
                          <a:solidFill>
                            <a:sysClr val="windowText" lastClr="000000"/>
                          </a:solidFill>
                          <a:latin typeface="Calibri" panose="020F0502020204030204" pitchFamily="34" charset="0"/>
                          <a:cs typeface="Calibri" panose="020F0502020204030204" pitchFamily="34" charset="0"/>
                        </a:rPr>
                        <a:t>TV 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noProof="0" dirty="0">
                          <a:solidFill>
                            <a:sysClr val="windowText" lastClr="000000"/>
                          </a:solidFill>
                          <a:latin typeface="Calibri" panose="020F0502020204030204" pitchFamily="34" charset="0"/>
                          <a:cs typeface="Calibri" panose="020F0502020204030204" pitchFamily="34" charset="0"/>
                        </a:rPr>
                        <a:t>Web &amp; Social Media 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noProof="0" dirty="0">
                          <a:solidFill>
                            <a:sysClr val="windowText" lastClr="000000"/>
                          </a:solidFill>
                          <a:latin typeface="Calibri" panose="020F0502020204030204" pitchFamily="34" charset="0"/>
                          <a:cs typeface="Calibri" panose="020F0502020204030204" pitchFamily="34" charset="0"/>
                        </a:rPr>
                        <a:t>Newspaper 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109151"/>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1981200"/>
            <a:ext cx="838200" cy="8382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299" y="2021114"/>
            <a:ext cx="685800" cy="6858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0262" y="2123750"/>
            <a:ext cx="1540537" cy="658608"/>
          </a:xfrm>
          <a:prstGeom prst="rect">
            <a:avLst/>
          </a:prstGeom>
        </p:spPr>
      </p:pic>
      <p:graphicFrame>
        <p:nvGraphicFramePr>
          <p:cNvPr id="15" name="Table 14"/>
          <p:cNvGraphicFramePr>
            <a:graphicFrameLocks noGrp="1"/>
          </p:cNvGraphicFramePr>
          <p:nvPr>
            <p:extLst/>
          </p:nvPr>
        </p:nvGraphicFramePr>
        <p:xfrm>
          <a:off x="1676398" y="3886200"/>
          <a:ext cx="6629400" cy="15240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616792566"/>
                    </a:ext>
                  </a:extLst>
                </a:gridCol>
                <a:gridCol w="2209800">
                  <a:extLst>
                    <a:ext uri="{9D8B030D-6E8A-4147-A177-3AD203B41FA5}">
                      <a16:colId xmlns:a16="http://schemas.microsoft.com/office/drawing/2014/main" val="2010573077"/>
                    </a:ext>
                  </a:extLst>
                </a:gridCol>
                <a:gridCol w="2209800">
                  <a:extLst>
                    <a:ext uri="{9D8B030D-6E8A-4147-A177-3AD203B41FA5}">
                      <a16:colId xmlns:a16="http://schemas.microsoft.com/office/drawing/2014/main" val="1404737403"/>
                    </a:ext>
                  </a:extLst>
                </a:gridCol>
              </a:tblGrid>
              <a:tr h="1524000">
                <a:tc>
                  <a:txBody>
                    <a:bodyPr/>
                    <a:lstStyle/>
                    <a:p>
                      <a:pPr algn="ctr"/>
                      <a:r>
                        <a:rPr lang="en-GB" sz="1800" b="0" noProof="0" dirty="0">
                          <a:solidFill>
                            <a:sysClr val="windowText" lastClr="000000"/>
                          </a:solidFill>
                          <a:latin typeface="Calibri" panose="020F0502020204030204" pitchFamily="34" charset="0"/>
                          <a:cs typeface="Calibri" panose="020F0502020204030204" pitchFamily="34" charset="0"/>
                        </a:rPr>
                        <a:t>Interviews</a:t>
                      </a:r>
                      <a:r>
                        <a:rPr lang="tr-TR" sz="1800" b="0" noProof="0" dirty="0">
                          <a:solidFill>
                            <a:sysClr val="windowText" lastClr="000000"/>
                          </a:solidFill>
                          <a:latin typeface="Calibri" panose="020F0502020204030204" pitchFamily="34" charset="0"/>
                          <a:cs typeface="Calibri" panose="020F0502020204030204" pitchFamily="34" charset="0"/>
                        </a:rPr>
                        <a:t>/ </a:t>
                      </a:r>
                      <a:r>
                        <a:rPr lang="tr-TR" sz="1800" b="0" noProof="0" dirty="0" err="1">
                          <a:solidFill>
                            <a:sysClr val="windowText" lastClr="000000"/>
                          </a:solidFill>
                          <a:latin typeface="Calibri" panose="020F0502020204030204" pitchFamily="34" charset="0"/>
                          <a:cs typeface="Calibri" panose="020F0502020204030204" pitchFamily="34" charset="0"/>
                        </a:rPr>
                        <a:t>Editorials</a:t>
                      </a:r>
                      <a:endParaRPr lang="en-GB" sz="1800" b="0" noProof="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noProof="0" dirty="0">
                          <a:solidFill>
                            <a:sysClr val="windowText" lastClr="000000"/>
                          </a:solidFill>
                          <a:latin typeface="Calibri" panose="020F0502020204030204" pitchFamily="34" charset="0"/>
                          <a:cs typeface="Calibri" panose="020F0502020204030204" pitchFamily="34" charset="0"/>
                        </a:rPr>
                        <a:t>Customer Visits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noProof="0" dirty="0">
                          <a:solidFill>
                            <a:sysClr val="windowText" lastClr="000000"/>
                          </a:solidFill>
                          <a:latin typeface="Calibri" panose="020F0502020204030204" pitchFamily="34" charset="0"/>
                          <a:cs typeface="Calibri" panose="020F0502020204030204" pitchFamily="34" charset="0"/>
                        </a:rPr>
                        <a:t>Tasting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109151"/>
                  </a:ext>
                </a:extLst>
              </a:tr>
            </a:tbl>
          </a:graphicData>
        </a:graphic>
      </p:graphicFrame>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6878" y="4429233"/>
            <a:ext cx="812641" cy="81264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458262"/>
            <a:ext cx="706370" cy="70637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4200" y="4458262"/>
            <a:ext cx="723338" cy="723338"/>
          </a:xfrm>
          <a:prstGeom prst="rect">
            <a:avLst/>
          </a:prstGeom>
        </p:spPr>
      </p:pic>
    </p:spTree>
    <p:extLst>
      <p:ext uri="{BB962C8B-B14F-4D97-AF65-F5344CB8AC3E}">
        <p14:creationId xmlns:p14="http://schemas.microsoft.com/office/powerpoint/2010/main" val="2435499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1500"/>
                                        <p:tgtEl>
                                          <p:spTgt spid="11"/>
                                        </p:tgtEl>
                                      </p:cBhvr>
                                    </p:animEffect>
                                  </p:childTnLst>
                                </p:cTn>
                              </p:par>
                              <p:par>
                                <p:cTn id="8" presetID="6"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150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out)">
                                      <p:cBhvr>
                                        <p:cTn id="13" dur="1500"/>
                                        <p:tgtEl>
                                          <p:spTgt spid="10"/>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5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1500"/>
                                        <p:tgtEl>
                                          <p:spTgt spid="9"/>
                                        </p:tgtEl>
                                      </p:cBhvr>
                                    </p:animEffect>
                                  </p:childTnLst>
                                </p:cTn>
                              </p:par>
                              <p:par>
                                <p:cTn id="20" presetID="6" presetClass="entr" presetSubtype="3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out)">
                                      <p:cBhvr>
                                        <p:cTn id="22" dur="1500"/>
                                        <p:tgtEl>
                                          <p:spTgt spid="3"/>
                                        </p:tgtEl>
                                      </p:cBhvr>
                                    </p:animEffect>
                                  </p:childTnLst>
                                </p:cTn>
                              </p:par>
                              <p:par>
                                <p:cTn id="23" presetID="6" presetClass="entr" presetSubtype="3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out)">
                                      <p:cBhvr>
                                        <p:cTn id="25" dur="1500"/>
                                        <p:tgtEl>
                                          <p:spTgt spid="15"/>
                                        </p:tgtEl>
                                      </p:cBhvr>
                                    </p:animEffect>
                                  </p:childTnLst>
                                </p:cTn>
                              </p:par>
                              <p:par>
                                <p:cTn id="26" presetID="6" presetClass="entr" presetSubtype="32"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out)">
                                      <p:cBhvr>
                                        <p:cTn id="28" dur="1500"/>
                                        <p:tgtEl>
                                          <p:spTgt spid="16"/>
                                        </p:tgtEl>
                                      </p:cBhvr>
                                    </p:animEffect>
                                  </p:childTnLst>
                                </p:cTn>
                              </p:par>
                              <p:par>
                                <p:cTn id="29" presetID="6" presetClass="entr" presetSubtype="32"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out)">
                                      <p:cBhvr>
                                        <p:cTn id="31" dur="1500"/>
                                        <p:tgtEl>
                                          <p:spTgt spid="17"/>
                                        </p:tgtEl>
                                      </p:cBhvr>
                                    </p:animEffect>
                                  </p:childTnLst>
                                </p:cTn>
                              </p:par>
                              <p:par>
                                <p:cTn id="32" presetID="6" presetClass="entr" presetSubtype="32"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out)">
                                      <p:cBhvr>
                                        <p:cTn id="34"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375047"/>
            <a:ext cx="7391400" cy="615553"/>
          </a:xfrm>
        </p:spPr>
        <p:txBody>
          <a:bodyPr/>
          <a:lstStyle/>
          <a:p>
            <a:r>
              <a:rPr lang="tr-TR" dirty="0"/>
              <a:t>WHAT ARE CLUSTERS?</a:t>
            </a:r>
            <a:endParaRPr lang="en-GB" dirty="0"/>
          </a:p>
        </p:txBody>
      </p:sp>
      <p:sp>
        <p:nvSpPr>
          <p:cNvPr id="4" name="Content Placeholder 3"/>
          <p:cNvSpPr>
            <a:spLocks noGrp="1"/>
          </p:cNvSpPr>
          <p:nvPr>
            <p:ph idx="1"/>
          </p:nvPr>
        </p:nvSpPr>
        <p:spPr>
          <a:xfrm>
            <a:off x="1600200" y="3520252"/>
            <a:ext cx="6858000" cy="1828800"/>
          </a:xfrm>
        </p:spPr>
        <p:txBody>
          <a:bodyPr/>
          <a:lstStyle/>
          <a:p>
            <a:pPr marL="0" indent="0" algn="ctr">
              <a:buNone/>
            </a:pPr>
            <a:r>
              <a:rPr lang="en-GB" sz="2800" b="0" dirty="0"/>
              <a:t>A cluster </a:t>
            </a:r>
          </a:p>
          <a:p>
            <a:pPr marL="0" indent="0" algn="ctr">
              <a:buNone/>
            </a:pPr>
            <a:r>
              <a:rPr lang="en-GB" sz="2800" b="0" dirty="0"/>
              <a:t>is a </a:t>
            </a:r>
            <a:r>
              <a:rPr lang="en-GB" sz="2800" b="0" dirty="0">
                <a:solidFill>
                  <a:schemeClr val="accent1">
                    <a:lumMod val="50000"/>
                  </a:schemeClr>
                </a:solidFill>
              </a:rPr>
              <a:t>geographical proximate </a:t>
            </a:r>
            <a:r>
              <a:rPr lang="en-GB" sz="2800" b="0" dirty="0"/>
              <a:t>group of </a:t>
            </a:r>
            <a:r>
              <a:rPr lang="en-GB" sz="2800" b="0" dirty="0">
                <a:solidFill>
                  <a:schemeClr val="accent1">
                    <a:lumMod val="50000"/>
                  </a:schemeClr>
                </a:solidFill>
              </a:rPr>
              <a:t>interconnected companies </a:t>
            </a:r>
            <a:r>
              <a:rPr lang="en-GB" sz="2800" b="0" dirty="0"/>
              <a:t>(incl. potential suppliers and associated institutions) in a particular field, </a:t>
            </a:r>
            <a:r>
              <a:rPr lang="en-GB" sz="2800" b="0" dirty="0">
                <a:solidFill>
                  <a:schemeClr val="accent1">
                    <a:lumMod val="50000"/>
                  </a:schemeClr>
                </a:solidFill>
              </a:rPr>
              <a:t>linked by commonalities</a:t>
            </a:r>
            <a:r>
              <a:rPr lang="en-GB" sz="2800" b="0" dirty="0"/>
              <a:t>..</a:t>
            </a:r>
          </a:p>
        </p:txBody>
      </p:sp>
      <p:graphicFrame>
        <p:nvGraphicFramePr>
          <p:cNvPr id="5" name="Diagram 4"/>
          <p:cNvGraphicFramePr/>
          <p:nvPr/>
        </p:nvGraphicFramePr>
        <p:xfrm>
          <a:off x="1828800" y="990600"/>
          <a:ext cx="6096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9698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
                                            <p:graphicEl>
                                              <a:dgm id="{B98C0905-022A-42BA-82E9-FA801C407A19}"/>
                                            </p:graphicEl>
                                          </p:spTgt>
                                        </p:tgtEl>
                                        <p:attrNameLst>
                                          <p:attrName>style.visibility</p:attrName>
                                        </p:attrNameLst>
                                      </p:cBhvr>
                                      <p:to>
                                        <p:strVal val="visible"/>
                                      </p:to>
                                    </p:set>
                                    <p:anim calcmode="lin" valueType="num">
                                      <p:cBhvr>
                                        <p:cTn id="7" dur="1000" fill="hold"/>
                                        <p:tgtEl>
                                          <p:spTgt spid="5">
                                            <p:graphicEl>
                                              <a:dgm id="{B98C0905-022A-42BA-82E9-FA801C407A19}"/>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B98C0905-022A-42BA-82E9-FA801C407A19}"/>
                                            </p:graphicEl>
                                          </p:spTgt>
                                        </p:tgtEl>
                                        <p:attrNameLst>
                                          <p:attrName>ppt_h</p:attrName>
                                        </p:attrNameLst>
                                      </p:cBhvr>
                                      <p:tavLst>
                                        <p:tav tm="0">
                                          <p:val>
                                            <p:fltVal val="0"/>
                                          </p:val>
                                        </p:tav>
                                        <p:tav tm="100000">
                                          <p:val>
                                            <p:strVal val="#ppt_h"/>
                                          </p:val>
                                        </p:tav>
                                      </p:tavLst>
                                    </p:anim>
                                    <p:animEffect transition="in" filter="fade">
                                      <p:cBhvr>
                                        <p:cTn id="9" dur="1000"/>
                                        <p:tgtEl>
                                          <p:spTgt spid="5">
                                            <p:graphicEl>
                                              <a:dgm id="{B98C0905-022A-42BA-82E9-FA801C407A19}"/>
                                            </p:graphicEl>
                                          </p:spTgt>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5">
                                            <p:graphicEl>
                                              <a:dgm id="{CCA5F57A-9079-42A9-99BE-F6E5636910E1}"/>
                                            </p:graphicEl>
                                          </p:spTgt>
                                        </p:tgtEl>
                                        <p:attrNameLst>
                                          <p:attrName>style.visibility</p:attrName>
                                        </p:attrNameLst>
                                      </p:cBhvr>
                                      <p:to>
                                        <p:strVal val="visible"/>
                                      </p:to>
                                    </p:set>
                                    <p:anim calcmode="lin" valueType="num">
                                      <p:cBhvr>
                                        <p:cTn id="12" dur="1000" fill="hold"/>
                                        <p:tgtEl>
                                          <p:spTgt spid="5">
                                            <p:graphicEl>
                                              <a:dgm id="{CCA5F57A-9079-42A9-99BE-F6E5636910E1}"/>
                                            </p:graphicEl>
                                          </p:spTgt>
                                        </p:tgtEl>
                                        <p:attrNameLst>
                                          <p:attrName>ppt_w</p:attrName>
                                        </p:attrNameLst>
                                      </p:cBhvr>
                                      <p:tavLst>
                                        <p:tav tm="0">
                                          <p:val>
                                            <p:fltVal val="0"/>
                                          </p:val>
                                        </p:tav>
                                        <p:tav tm="100000">
                                          <p:val>
                                            <p:strVal val="#ppt_w"/>
                                          </p:val>
                                        </p:tav>
                                      </p:tavLst>
                                    </p:anim>
                                    <p:anim calcmode="lin" valueType="num">
                                      <p:cBhvr>
                                        <p:cTn id="13" dur="1000" fill="hold"/>
                                        <p:tgtEl>
                                          <p:spTgt spid="5">
                                            <p:graphicEl>
                                              <a:dgm id="{CCA5F57A-9079-42A9-99BE-F6E5636910E1}"/>
                                            </p:graphicEl>
                                          </p:spTgt>
                                        </p:tgtEl>
                                        <p:attrNameLst>
                                          <p:attrName>ppt_h</p:attrName>
                                        </p:attrNameLst>
                                      </p:cBhvr>
                                      <p:tavLst>
                                        <p:tav tm="0">
                                          <p:val>
                                            <p:fltVal val="0"/>
                                          </p:val>
                                        </p:tav>
                                        <p:tav tm="100000">
                                          <p:val>
                                            <p:strVal val="#ppt_h"/>
                                          </p:val>
                                        </p:tav>
                                      </p:tavLst>
                                    </p:anim>
                                    <p:animEffect transition="in" filter="fade">
                                      <p:cBhvr>
                                        <p:cTn id="14" dur="1000"/>
                                        <p:tgtEl>
                                          <p:spTgt spid="5">
                                            <p:graphicEl>
                                              <a:dgm id="{CCA5F57A-9079-42A9-99BE-F6E5636910E1}"/>
                                            </p:graphicEl>
                                          </p:spTgt>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graphicEl>
                                              <a:dgm id="{2B258F70-9C09-468F-AC83-A91F9F85C38E}"/>
                                            </p:graphicEl>
                                          </p:spTgt>
                                        </p:tgtEl>
                                        <p:attrNameLst>
                                          <p:attrName>style.visibility</p:attrName>
                                        </p:attrNameLst>
                                      </p:cBhvr>
                                      <p:to>
                                        <p:strVal val="visible"/>
                                      </p:to>
                                    </p:set>
                                    <p:anim calcmode="lin" valueType="num">
                                      <p:cBhvr>
                                        <p:cTn id="17" dur="1000" fill="hold"/>
                                        <p:tgtEl>
                                          <p:spTgt spid="5">
                                            <p:graphicEl>
                                              <a:dgm id="{2B258F70-9C09-468F-AC83-A91F9F85C38E}"/>
                                            </p:graphicEl>
                                          </p:spTgt>
                                        </p:tgtEl>
                                        <p:attrNameLst>
                                          <p:attrName>ppt_w</p:attrName>
                                        </p:attrNameLst>
                                      </p:cBhvr>
                                      <p:tavLst>
                                        <p:tav tm="0">
                                          <p:val>
                                            <p:fltVal val="0"/>
                                          </p:val>
                                        </p:tav>
                                        <p:tav tm="100000">
                                          <p:val>
                                            <p:strVal val="#ppt_w"/>
                                          </p:val>
                                        </p:tav>
                                      </p:tavLst>
                                    </p:anim>
                                    <p:anim calcmode="lin" valueType="num">
                                      <p:cBhvr>
                                        <p:cTn id="18" dur="1000" fill="hold"/>
                                        <p:tgtEl>
                                          <p:spTgt spid="5">
                                            <p:graphicEl>
                                              <a:dgm id="{2B258F70-9C09-468F-AC83-A91F9F85C38E}"/>
                                            </p:graphicEl>
                                          </p:spTgt>
                                        </p:tgtEl>
                                        <p:attrNameLst>
                                          <p:attrName>ppt_h</p:attrName>
                                        </p:attrNameLst>
                                      </p:cBhvr>
                                      <p:tavLst>
                                        <p:tav tm="0">
                                          <p:val>
                                            <p:fltVal val="0"/>
                                          </p:val>
                                        </p:tav>
                                        <p:tav tm="100000">
                                          <p:val>
                                            <p:strVal val="#ppt_h"/>
                                          </p:val>
                                        </p:tav>
                                      </p:tavLst>
                                    </p:anim>
                                    <p:animEffect transition="in" filter="fade">
                                      <p:cBhvr>
                                        <p:cTn id="19" dur="1000"/>
                                        <p:tgtEl>
                                          <p:spTgt spid="5">
                                            <p:graphicEl>
                                              <a:dgm id="{2B258F70-9C09-468F-AC83-A91F9F85C38E}"/>
                                            </p:graphicEl>
                                          </p:spTgt>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5">
                                            <p:graphicEl>
                                              <a:dgm id="{5978E88F-CF05-4998-B071-A29B83A7AE52}"/>
                                            </p:graphicEl>
                                          </p:spTgt>
                                        </p:tgtEl>
                                        <p:attrNameLst>
                                          <p:attrName>style.visibility</p:attrName>
                                        </p:attrNameLst>
                                      </p:cBhvr>
                                      <p:to>
                                        <p:strVal val="visible"/>
                                      </p:to>
                                    </p:set>
                                    <p:anim calcmode="lin" valueType="num">
                                      <p:cBhvr>
                                        <p:cTn id="22" dur="1000" fill="hold"/>
                                        <p:tgtEl>
                                          <p:spTgt spid="5">
                                            <p:graphicEl>
                                              <a:dgm id="{5978E88F-CF05-4998-B071-A29B83A7AE52}"/>
                                            </p:graphicEl>
                                          </p:spTgt>
                                        </p:tgtEl>
                                        <p:attrNameLst>
                                          <p:attrName>ppt_w</p:attrName>
                                        </p:attrNameLst>
                                      </p:cBhvr>
                                      <p:tavLst>
                                        <p:tav tm="0">
                                          <p:val>
                                            <p:fltVal val="0"/>
                                          </p:val>
                                        </p:tav>
                                        <p:tav tm="100000">
                                          <p:val>
                                            <p:strVal val="#ppt_w"/>
                                          </p:val>
                                        </p:tav>
                                      </p:tavLst>
                                    </p:anim>
                                    <p:anim calcmode="lin" valueType="num">
                                      <p:cBhvr>
                                        <p:cTn id="23" dur="1000" fill="hold"/>
                                        <p:tgtEl>
                                          <p:spTgt spid="5">
                                            <p:graphicEl>
                                              <a:dgm id="{5978E88F-CF05-4998-B071-A29B83A7AE52}"/>
                                            </p:graphicEl>
                                          </p:spTgt>
                                        </p:tgtEl>
                                        <p:attrNameLst>
                                          <p:attrName>ppt_h</p:attrName>
                                        </p:attrNameLst>
                                      </p:cBhvr>
                                      <p:tavLst>
                                        <p:tav tm="0">
                                          <p:val>
                                            <p:fltVal val="0"/>
                                          </p:val>
                                        </p:tav>
                                        <p:tav tm="100000">
                                          <p:val>
                                            <p:strVal val="#ppt_h"/>
                                          </p:val>
                                        </p:tav>
                                      </p:tavLst>
                                    </p:anim>
                                    <p:animEffect transition="in" filter="fade">
                                      <p:cBhvr>
                                        <p:cTn id="24" dur="1000"/>
                                        <p:tgtEl>
                                          <p:spTgt spid="5">
                                            <p:graphicEl>
                                              <a:dgm id="{5978E88F-CF05-4998-B071-A29B83A7AE52}"/>
                                            </p:graphicEl>
                                          </p:spTgt>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5">
                                            <p:graphicEl>
                                              <a:dgm id="{43DD4C73-44D8-43E3-8333-428BF78E6D4C}"/>
                                            </p:graphicEl>
                                          </p:spTgt>
                                        </p:tgtEl>
                                        <p:attrNameLst>
                                          <p:attrName>style.visibility</p:attrName>
                                        </p:attrNameLst>
                                      </p:cBhvr>
                                      <p:to>
                                        <p:strVal val="visible"/>
                                      </p:to>
                                    </p:set>
                                    <p:anim calcmode="lin" valueType="num">
                                      <p:cBhvr>
                                        <p:cTn id="27" dur="1000" fill="hold"/>
                                        <p:tgtEl>
                                          <p:spTgt spid="5">
                                            <p:graphicEl>
                                              <a:dgm id="{43DD4C73-44D8-43E3-8333-428BF78E6D4C}"/>
                                            </p:graphicEl>
                                          </p:spTgt>
                                        </p:tgtEl>
                                        <p:attrNameLst>
                                          <p:attrName>ppt_w</p:attrName>
                                        </p:attrNameLst>
                                      </p:cBhvr>
                                      <p:tavLst>
                                        <p:tav tm="0">
                                          <p:val>
                                            <p:fltVal val="0"/>
                                          </p:val>
                                        </p:tav>
                                        <p:tav tm="100000">
                                          <p:val>
                                            <p:strVal val="#ppt_w"/>
                                          </p:val>
                                        </p:tav>
                                      </p:tavLst>
                                    </p:anim>
                                    <p:anim calcmode="lin" valueType="num">
                                      <p:cBhvr>
                                        <p:cTn id="28" dur="1000" fill="hold"/>
                                        <p:tgtEl>
                                          <p:spTgt spid="5">
                                            <p:graphicEl>
                                              <a:dgm id="{43DD4C73-44D8-43E3-8333-428BF78E6D4C}"/>
                                            </p:graphicEl>
                                          </p:spTgt>
                                        </p:tgtEl>
                                        <p:attrNameLst>
                                          <p:attrName>ppt_h</p:attrName>
                                        </p:attrNameLst>
                                      </p:cBhvr>
                                      <p:tavLst>
                                        <p:tav tm="0">
                                          <p:val>
                                            <p:fltVal val="0"/>
                                          </p:val>
                                        </p:tav>
                                        <p:tav tm="100000">
                                          <p:val>
                                            <p:strVal val="#ppt_h"/>
                                          </p:val>
                                        </p:tav>
                                      </p:tavLst>
                                    </p:anim>
                                    <p:animEffect transition="in" filter="fade">
                                      <p:cBhvr>
                                        <p:cTn id="29" dur="1000"/>
                                        <p:tgtEl>
                                          <p:spTgt spid="5">
                                            <p:graphicEl>
                                              <a:dgm id="{43DD4C73-44D8-43E3-8333-428BF78E6D4C}"/>
                                            </p:graphicEl>
                                          </p:spTgt>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5">
                                            <p:graphicEl>
                                              <a:dgm id="{C71EAF69-5188-4E54-8E05-60FBA10E379D}"/>
                                            </p:graphicEl>
                                          </p:spTgt>
                                        </p:tgtEl>
                                        <p:attrNameLst>
                                          <p:attrName>style.visibility</p:attrName>
                                        </p:attrNameLst>
                                      </p:cBhvr>
                                      <p:to>
                                        <p:strVal val="visible"/>
                                      </p:to>
                                    </p:set>
                                    <p:anim calcmode="lin" valueType="num">
                                      <p:cBhvr>
                                        <p:cTn id="32" dur="1000" fill="hold"/>
                                        <p:tgtEl>
                                          <p:spTgt spid="5">
                                            <p:graphicEl>
                                              <a:dgm id="{C71EAF69-5188-4E54-8E05-60FBA10E379D}"/>
                                            </p:graphicEl>
                                          </p:spTgt>
                                        </p:tgtEl>
                                        <p:attrNameLst>
                                          <p:attrName>ppt_w</p:attrName>
                                        </p:attrNameLst>
                                      </p:cBhvr>
                                      <p:tavLst>
                                        <p:tav tm="0">
                                          <p:val>
                                            <p:fltVal val="0"/>
                                          </p:val>
                                        </p:tav>
                                        <p:tav tm="100000">
                                          <p:val>
                                            <p:strVal val="#ppt_w"/>
                                          </p:val>
                                        </p:tav>
                                      </p:tavLst>
                                    </p:anim>
                                    <p:anim calcmode="lin" valueType="num">
                                      <p:cBhvr>
                                        <p:cTn id="33" dur="1000" fill="hold"/>
                                        <p:tgtEl>
                                          <p:spTgt spid="5">
                                            <p:graphicEl>
                                              <a:dgm id="{C71EAF69-5188-4E54-8E05-60FBA10E379D}"/>
                                            </p:graphicEl>
                                          </p:spTgt>
                                        </p:tgtEl>
                                        <p:attrNameLst>
                                          <p:attrName>ppt_h</p:attrName>
                                        </p:attrNameLst>
                                      </p:cBhvr>
                                      <p:tavLst>
                                        <p:tav tm="0">
                                          <p:val>
                                            <p:fltVal val="0"/>
                                          </p:val>
                                        </p:tav>
                                        <p:tav tm="100000">
                                          <p:val>
                                            <p:strVal val="#ppt_h"/>
                                          </p:val>
                                        </p:tav>
                                      </p:tavLst>
                                    </p:anim>
                                    <p:animEffect transition="in" filter="fade">
                                      <p:cBhvr>
                                        <p:cTn id="34" dur="1000"/>
                                        <p:tgtEl>
                                          <p:spTgt spid="5">
                                            <p:graphicEl>
                                              <a:dgm id="{C71EAF69-5188-4E54-8E05-60FBA10E379D}"/>
                                            </p:graphicEl>
                                          </p:spTgt>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5">
                                            <p:graphicEl>
                                              <a:dgm id="{D29E1E79-7CCB-4E3D-AA4B-202107801B15}"/>
                                            </p:graphicEl>
                                          </p:spTgt>
                                        </p:tgtEl>
                                        <p:attrNameLst>
                                          <p:attrName>style.visibility</p:attrName>
                                        </p:attrNameLst>
                                      </p:cBhvr>
                                      <p:to>
                                        <p:strVal val="visible"/>
                                      </p:to>
                                    </p:set>
                                    <p:anim calcmode="lin" valueType="num">
                                      <p:cBhvr>
                                        <p:cTn id="37" dur="1000" fill="hold"/>
                                        <p:tgtEl>
                                          <p:spTgt spid="5">
                                            <p:graphicEl>
                                              <a:dgm id="{D29E1E79-7CCB-4E3D-AA4B-202107801B15}"/>
                                            </p:graphicEl>
                                          </p:spTgt>
                                        </p:tgtEl>
                                        <p:attrNameLst>
                                          <p:attrName>ppt_w</p:attrName>
                                        </p:attrNameLst>
                                      </p:cBhvr>
                                      <p:tavLst>
                                        <p:tav tm="0">
                                          <p:val>
                                            <p:fltVal val="0"/>
                                          </p:val>
                                        </p:tav>
                                        <p:tav tm="100000">
                                          <p:val>
                                            <p:strVal val="#ppt_w"/>
                                          </p:val>
                                        </p:tav>
                                      </p:tavLst>
                                    </p:anim>
                                    <p:anim calcmode="lin" valueType="num">
                                      <p:cBhvr>
                                        <p:cTn id="38" dur="1000" fill="hold"/>
                                        <p:tgtEl>
                                          <p:spTgt spid="5">
                                            <p:graphicEl>
                                              <a:dgm id="{D29E1E79-7CCB-4E3D-AA4B-202107801B15}"/>
                                            </p:graphicEl>
                                          </p:spTgt>
                                        </p:tgtEl>
                                        <p:attrNameLst>
                                          <p:attrName>ppt_h</p:attrName>
                                        </p:attrNameLst>
                                      </p:cBhvr>
                                      <p:tavLst>
                                        <p:tav tm="0">
                                          <p:val>
                                            <p:fltVal val="0"/>
                                          </p:val>
                                        </p:tav>
                                        <p:tav tm="100000">
                                          <p:val>
                                            <p:strVal val="#ppt_h"/>
                                          </p:val>
                                        </p:tav>
                                      </p:tavLst>
                                    </p:anim>
                                    <p:animEffect transition="in" filter="fade">
                                      <p:cBhvr>
                                        <p:cTn id="39" dur="1000"/>
                                        <p:tgtEl>
                                          <p:spTgt spid="5">
                                            <p:graphicEl>
                                              <a:dgm id="{D29E1E79-7CCB-4E3D-AA4B-202107801B15}"/>
                                            </p:graphicEl>
                                          </p:spTgt>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5">
                                            <p:graphicEl>
                                              <a:dgm id="{A5091467-9280-4286-AC51-F06E17615632}"/>
                                            </p:graphicEl>
                                          </p:spTgt>
                                        </p:tgtEl>
                                        <p:attrNameLst>
                                          <p:attrName>style.visibility</p:attrName>
                                        </p:attrNameLst>
                                      </p:cBhvr>
                                      <p:to>
                                        <p:strVal val="visible"/>
                                      </p:to>
                                    </p:set>
                                    <p:anim calcmode="lin" valueType="num">
                                      <p:cBhvr>
                                        <p:cTn id="42" dur="1000" fill="hold"/>
                                        <p:tgtEl>
                                          <p:spTgt spid="5">
                                            <p:graphicEl>
                                              <a:dgm id="{A5091467-9280-4286-AC51-F06E17615632}"/>
                                            </p:graphicEl>
                                          </p:spTgt>
                                        </p:tgtEl>
                                        <p:attrNameLst>
                                          <p:attrName>ppt_w</p:attrName>
                                        </p:attrNameLst>
                                      </p:cBhvr>
                                      <p:tavLst>
                                        <p:tav tm="0">
                                          <p:val>
                                            <p:fltVal val="0"/>
                                          </p:val>
                                        </p:tav>
                                        <p:tav tm="100000">
                                          <p:val>
                                            <p:strVal val="#ppt_w"/>
                                          </p:val>
                                        </p:tav>
                                      </p:tavLst>
                                    </p:anim>
                                    <p:anim calcmode="lin" valueType="num">
                                      <p:cBhvr>
                                        <p:cTn id="43" dur="1000" fill="hold"/>
                                        <p:tgtEl>
                                          <p:spTgt spid="5">
                                            <p:graphicEl>
                                              <a:dgm id="{A5091467-9280-4286-AC51-F06E17615632}"/>
                                            </p:graphicEl>
                                          </p:spTgt>
                                        </p:tgtEl>
                                        <p:attrNameLst>
                                          <p:attrName>ppt_h</p:attrName>
                                        </p:attrNameLst>
                                      </p:cBhvr>
                                      <p:tavLst>
                                        <p:tav tm="0">
                                          <p:val>
                                            <p:fltVal val="0"/>
                                          </p:val>
                                        </p:tav>
                                        <p:tav tm="100000">
                                          <p:val>
                                            <p:strVal val="#ppt_h"/>
                                          </p:val>
                                        </p:tav>
                                      </p:tavLst>
                                    </p:anim>
                                    <p:animEffect transition="in" filter="fade">
                                      <p:cBhvr>
                                        <p:cTn id="44" dur="1000"/>
                                        <p:tgtEl>
                                          <p:spTgt spid="5">
                                            <p:graphicEl>
                                              <a:dgm id="{A5091467-9280-4286-AC51-F06E17615632}"/>
                                            </p:graphicEl>
                                          </p:spTgt>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5">
                                            <p:graphicEl>
                                              <a:dgm id="{A7D7C92C-7365-4123-AE11-3479C02C1BEE}"/>
                                            </p:graphicEl>
                                          </p:spTgt>
                                        </p:tgtEl>
                                        <p:attrNameLst>
                                          <p:attrName>style.visibility</p:attrName>
                                        </p:attrNameLst>
                                      </p:cBhvr>
                                      <p:to>
                                        <p:strVal val="visible"/>
                                      </p:to>
                                    </p:set>
                                    <p:anim calcmode="lin" valueType="num">
                                      <p:cBhvr>
                                        <p:cTn id="47" dur="1000" fill="hold"/>
                                        <p:tgtEl>
                                          <p:spTgt spid="5">
                                            <p:graphicEl>
                                              <a:dgm id="{A7D7C92C-7365-4123-AE11-3479C02C1BEE}"/>
                                            </p:graphicEl>
                                          </p:spTgt>
                                        </p:tgtEl>
                                        <p:attrNameLst>
                                          <p:attrName>ppt_w</p:attrName>
                                        </p:attrNameLst>
                                      </p:cBhvr>
                                      <p:tavLst>
                                        <p:tav tm="0">
                                          <p:val>
                                            <p:fltVal val="0"/>
                                          </p:val>
                                        </p:tav>
                                        <p:tav tm="100000">
                                          <p:val>
                                            <p:strVal val="#ppt_w"/>
                                          </p:val>
                                        </p:tav>
                                      </p:tavLst>
                                    </p:anim>
                                    <p:anim calcmode="lin" valueType="num">
                                      <p:cBhvr>
                                        <p:cTn id="48" dur="1000" fill="hold"/>
                                        <p:tgtEl>
                                          <p:spTgt spid="5">
                                            <p:graphicEl>
                                              <a:dgm id="{A7D7C92C-7365-4123-AE11-3479C02C1BEE}"/>
                                            </p:graphicEl>
                                          </p:spTgt>
                                        </p:tgtEl>
                                        <p:attrNameLst>
                                          <p:attrName>ppt_h</p:attrName>
                                        </p:attrNameLst>
                                      </p:cBhvr>
                                      <p:tavLst>
                                        <p:tav tm="0">
                                          <p:val>
                                            <p:fltVal val="0"/>
                                          </p:val>
                                        </p:tav>
                                        <p:tav tm="100000">
                                          <p:val>
                                            <p:strVal val="#ppt_h"/>
                                          </p:val>
                                        </p:tav>
                                      </p:tavLst>
                                    </p:anim>
                                    <p:animEffect transition="in" filter="fade">
                                      <p:cBhvr>
                                        <p:cTn id="49" dur="1000"/>
                                        <p:tgtEl>
                                          <p:spTgt spid="5">
                                            <p:graphicEl>
                                              <a:dgm id="{A7D7C92C-7365-4123-AE11-3479C02C1BEE}"/>
                                            </p:graphicEl>
                                          </p:spTgt>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5">
                                            <p:graphicEl>
                                              <a:dgm id="{AF700E06-545E-440C-8E77-1E83D7B66DBE}"/>
                                            </p:graphicEl>
                                          </p:spTgt>
                                        </p:tgtEl>
                                        <p:attrNameLst>
                                          <p:attrName>style.visibility</p:attrName>
                                        </p:attrNameLst>
                                      </p:cBhvr>
                                      <p:to>
                                        <p:strVal val="visible"/>
                                      </p:to>
                                    </p:set>
                                    <p:anim calcmode="lin" valueType="num">
                                      <p:cBhvr>
                                        <p:cTn id="52" dur="1000" fill="hold"/>
                                        <p:tgtEl>
                                          <p:spTgt spid="5">
                                            <p:graphicEl>
                                              <a:dgm id="{AF700E06-545E-440C-8E77-1E83D7B66DBE}"/>
                                            </p:graphicEl>
                                          </p:spTgt>
                                        </p:tgtEl>
                                        <p:attrNameLst>
                                          <p:attrName>ppt_w</p:attrName>
                                        </p:attrNameLst>
                                      </p:cBhvr>
                                      <p:tavLst>
                                        <p:tav tm="0">
                                          <p:val>
                                            <p:fltVal val="0"/>
                                          </p:val>
                                        </p:tav>
                                        <p:tav tm="100000">
                                          <p:val>
                                            <p:strVal val="#ppt_w"/>
                                          </p:val>
                                        </p:tav>
                                      </p:tavLst>
                                    </p:anim>
                                    <p:anim calcmode="lin" valueType="num">
                                      <p:cBhvr>
                                        <p:cTn id="53" dur="1000" fill="hold"/>
                                        <p:tgtEl>
                                          <p:spTgt spid="5">
                                            <p:graphicEl>
                                              <a:dgm id="{AF700E06-545E-440C-8E77-1E83D7B66DBE}"/>
                                            </p:graphicEl>
                                          </p:spTgt>
                                        </p:tgtEl>
                                        <p:attrNameLst>
                                          <p:attrName>ppt_h</p:attrName>
                                        </p:attrNameLst>
                                      </p:cBhvr>
                                      <p:tavLst>
                                        <p:tav tm="0">
                                          <p:val>
                                            <p:fltVal val="0"/>
                                          </p:val>
                                        </p:tav>
                                        <p:tav tm="100000">
                                          <p:val>
                                            <p:strVal val="#ppt_h"/>
                                          </p:val>
                                        </p:tav>
                                      </p:tavLst>
                                    </p:anim>
                                    <p:animEffect transition="in" filter="fade">
                                      <p:cBhvr>
                                        <p:cTn id="54" dur="1000"/>
                                        <p:tgtEl>
                                          <p:spTgt spid="5">
                                            <p:graphicEl>
                                              <a:dgm id="{AF700E06-545E-440C-8E77-1E83D7B66DBE}"/>
                                            </p:graphicEl>
                                          </p:spTgt>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5">
                                            <p:graphicEl>
                                              <a:dgm id="{5511CEE2-EAB3-4EC4-A3F2-22242CED5985}"/>
                                            </p:graphicEl>
                                          </p:spTgt>
                                        </p:tgtEl>
                                        <p:attrNameLst>
                                          <p:attrName>style.visibility</p:attrName>
                                        </p:attrNameLst>
                                      </p:cBhvr>
                                      <p:to>
                                        <p:strVal val="visible"/>
                                      </p:to>
                                    </p:set>
                                    <p:anim calcmode="lin" valueType="num">
                                      <p:cBhvr>
                                        <p:cTn id="57" dur="1000" fill="hold"/>
                                        <p:tgtEl>
                                          <p:spTgt spid="5">
                                            <p:graphicEl>
                                              <a:dgm id="{5511CEE2-EAB3-4EC4-A3F2-22242CED5985}"/>
                                            </p:graphicEl>
                                          </p:spTgt>
                                        </p:tgtEl>
                                        <p:attrNameLst>
                                          <p:attrName>ppt_w</p:attrName>
                                        </p:attrNameLst>
                                      </p:cBhvr>
                                      <p:tavLst>
                                        <p:tav tm="0">
                                          <p:val>
                                            <p:fltVal val="0"/>
                                          </p:val>
                                        </p:tav>
                                        <p:tav tm="100000">
                                          <p:val>
                                            <p:strVal val="#ppt_w"/>
                                          </p:val>
                                        </p:tav>
                                      </p:tavLst>
                                    </p:anim>
                                    <p:anim calcmode="lin" valueType="num">
                                      <p:cBhvr>
                                        <p:cTn id="58" dur="1000" fill="hold"/>
                                        <p:tgtEl>
                                          <p:spTgt spid="5">
                                            <p:graphicEl>
                                              <a:dgm id="{5511CEE2-EAB3-4EC4-A3F2-22242CED5985}"/>
                                            </p:graphicEl>
                                          </p:spTgt>
                                        </p:tgtEl>
                                        <p:attrNameLst>
                                          <p:attrName>ppt_h</p:attrName>
                                        </p:attrNameLst>
                                      </p:cBhvr>
                                      <p:tavLst>
                                        <p:tav tm="0">
                                          <p:val>
                                            <p:fltVal val="0"/>
                                          </p:val>
                                        </p:tav>
                                        <p:tav tm="100000">
                                          <p:val>
                                            <p:strVal val="#ppt_h"/>
                                          </p:val>
                                        </p:tav>
                                      </p:tavLst>
                                    </p:anim>
                                    <p:animEffect transition="in" filter="fade">
                                      <p:cBhvr>
                                        <p:cTn id="59" dur="1000"/>
                                        <p:tgtEl>
                                          <p:spTgt spid="5">
                                            <p:graphicEl>
                                              <a:dgm id="{5511CEE2-EAB3-4EC4-A3F2-22242CED5985}"/>
                                            </p:graphicEl>
                                          </p:spTgt>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5">
                                            <p:graphicEl>
                                              <a:dgm id="{B5B305C5-79AD-4D16-A931-0A2FDD2A66C8}"/>
                                            </p:graphicEl>
                                          </p:spTgt>
                                        </p:tgtEl>
                                        <p:attrNameLst>
                                          <p:attrName>style.visibility</p:attrName>
                                        </p:attrNameLst>
                                      </p:cBhvr>
                                      <p:to>
                                        <p:strVal val="visible"/>
                                      </p:to>
                                    </p:set>
                                    <p:anim calcmode="lin" valueType="num">
                                      <p:cBhvr>
                                        <p:cTn id="62" dur="1000" fill="hold"/>
                                        <p:tgtEl>
                                          <p:spTgt spid="5">
                                            <p:graphicEl>
                                              <a:dgm id="{B5B305C5-79AD-4D16-A931-0A2FDD2A66C8}"/>
                                            </p:graphicEl>
                                          </p:spTgt>
                                        </p:tgtEl>
                                        <p:attrNameLst>
                                          <p:attrName>ppt_w</p:attrName>
                                        </p:attrNameLst>
                                      </p:cBhvr>
                                      <p:tavLst>
                                        <p:tav tm="0">
                                          <p:val>
                                            <p:fltVal val="0"/>
                                          </p:val>
                                        </p:tav>
                                        <p:tav tm="100000">
                                          <p:val>
                                            <p:strVal val="#ppt_w"/>
                                          </p:val>
                                        </p:tav>
                                      </p:tavLst>
                                    </p:anim>
                                    <p:anim calcmode="lin" valueType="num">
                                      <p:cBhvr>
                                        <p:cTn id="63" dur="1000" fill="hold"/>
                                        <p:tgtEl>
                                          <p:spTgt spid="5">
                                            <p:graphicEl>
                                              <a:dgm id="{B5B305C5-79AD-4D16-A931-0A2FDD2A66C8}"/>
                                            </p:graphicEl>
                                          </p:spTgt>
                                        </p:tgtEl>
                                        <p:attrNameLst>
                                          <p:attrName>ppt_h</p:attrName>
                                        </p:attrNameLst>
                                      </p:cBhvr>
                                      <p:tavLst>
                                        <p:tav tm="0">
                                          <p:val>
                                            <p:fltVal val="0"/>
                                          </p:val>
                                        </p:tav>
                                        <p:tav tm="100000">
                                          <p:val>
                                            <p:strVal val="#ppt_h"/>
                                          </p:val>
                                        </p:tav>
                                      </p:tavLst>
                                    </p:anim>
                                    <p:animEffect transition="in" filter="fade">
                                      <p:cBhvr>
                                        <p:cTn id="64" dur="1000"/>
                                        <p:tgtEl>
                                          <p:spTgt spid="5">
                                            <p:graphicEl>
                                              <a:dgm id="{B5B305C5-79AD-4D16-A931-0A2FDD2A66C8}"/>
                                            </p:graphicEl>
                                          </p:spTgt>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5">
                                            <p:graphicEl>
                                              <a:dgm id="{46F7B8DB-96F7-4441-BFC5-539412A76873}"/>
                                            </p:graphicEl>
                                          </p:spTgt>
                                        </p:tgtEl>
                                        <p:attrNameLst>
                                          <p:attrName>style.visibility</p:attrName>
                                        </p:attrNameLst>
                                      </p:cBhvr>
                                      <p:to>
                                        <p:strVal val="visible"/>
                                      </p:to>
                                    </p:set>
                                    <p:anim calcmode="lin" valueType="num">
                                      <p:cBhvr>
                                        <p:cTn id="67" dur="1000" fill="hold"/>
                                        <p:tgtEl>
                                          <p:spTgt spid="5">
                                            <p:graphicEl>
                                              <a:dgm id="{46F7B8DB-96F7-4441-BFC5-539412A76873}"/>
                                            </p:graphicEl>
                                          </p:spTgt>
                                        </p:tgtEl>
                                        <p:attrNameLst>
                                          <p:attrName>ppt_w</p:attrName>
                                        </p:attrNameLst>
                                      </p:cBhvr>
                                      <p:tavLst>
                                        <p:tav tm="0">
                                          <p:val>
                                            <p:fltVal val="0"/>
                                          </p:val>
                                        </p:tav>
                                        <p:tav tm="100000">
                                          <p:val>
                                            <p:strVal val="#ppt_w"/>
                                          </p:val>
                                        </p:tav>
                                      </p:tavLst>
                                    </p:anim>
                                    <p:anim calcmode="lin" valueType="num">
                                      <p:cBhvr>
                                        <p:cTn id="68" dur="1000" fill="hold"/>
                                        <p:tgtEl>
                                          <p:spTgt spid="5">
                                            <p:graphicEl>
                                              <a:dgm id="{46F7B8DB-96F7-4441-BFC5-539412A76873}"/>
                                            </p:graphicEl>
                                          </p:spTgt>
                                        </p:tgtEl>
                                        <p:attrNameLst>
                                          <p:attrName>ppt_h</p:attrName>
                                        </p:attrNameLst>
                                      </p:cBhvr>
                                      <p:tavLst>
                                        <p:tav tm="0">
                                          <p:val>
                                            <p:fltVal val="0"/>
                                          </p:val>
                                        </p:tav>
                                        <p:tav tm="100000">
                                          <p:val>
                                            <p:strVal val="#ppt_h"/>
                                          </p:val>
                                        </p:tav>
                                      </p:tavLst>
                                    </p:anim>
                                    <p:animEffect transition="in" filter="fade">
                                      <p:cBhvr>
                                        <p:cTn id="69" dur="1000"/>
                                        <p:tgtEl>
                                          <p:spTgt spid="5">
                                            <p:graphicEl>
                                              <a:dgm id="{46F7B8DB-96F7-4441-BFC5-539412A76873}"/>
                                            </p:graphicEl>
                                          </p:spTgt>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5">
                                            <p:graphicEl>
                                              <a:dgm id="{7AF58837-625E-473C-825D-5F3EE06719BD}"/>
                                            </p:graphicEl>
                                          </p:spTgt>
                                        </p:tgtEl>
                                        <p:attrNameLst>
                                          <p:attrName>style.visibility</p:attrName>
                                        </p:attrNameLst>
                                      </p:cBhvr>
                                      <p:to>
                                        <p:strVal val="visible"/>
                                      </p:to>
                                    </p:set>
                                    <p:anim calcmode="lin" valueType="num">
                                      <p:cBhvr>
                                        <p:cTn id="72" dur="1000" fill="hold"/>
                                        <p:tgtEl>
                                          <p:spTgt spid="5">
                                            <p:graphicEl>
                                              <a:dgm id="{7AF58837-625E-473C-825D-5F3EE06719BD}"/>
                                            </p:graphicEl>
                                          </p:spTgt>
                                        </p:tgtEl>
                                        <p:attrNameLst>
                                          <p:attrName>ppt_w</p:attrName>
                                        </p:attrNameLst>
                                      </p:cBhvr>
                                      <p:tavLst>
                                        <p:tav tm="0">
                                          <p:val>
                                            <p:fltVal val="0"/>
                                          </p:val>
                                        </p:tav>
                                        <p:tav tm="100000">
                                          <p:val>
                                            <p:strVal val="#ppt_w"/>
                                          </p:val>
                                        </p:tav>
                                      </p:tavLst>
                                    </p:anim>
                                    <p:anim calcmode="lin" valueType="num">
                                      <p:cBhvr>
                                        <p:cTn id="73" dur="1000" fill="hold"/>
                                        <p:tgtEl>
                                          <p:spTgt spid="5">
                                            <p:graphicEl>
                                              <a:dgm id="{7AF58837-625E-473C-825D-5F3EE06719BD}"/>
                                            </p:graphicEl>
                                          </p:spTgt>
                                        </p:tgtEl>
                                        <p:attrNameLst>
                                          <p:attrName>ppt_h</p:attrName>
                                        </p:attrNameLst>
                                      </p:cBhvr>
                                      <p:tavLst>
                                        <p:tav tm="0">
                                          <p:val>
                                            <p:fltVal val="0"/>
                                          </p:val>
                                        </p:tav>
                                        <p:tav tm="100000">
                                          <p:val>
                                            <p:strVal val="#ppt_h"/>
                                          </p:val>
                                        </p:tav>
                                      </p:tavLst>
                                    </p:anim>
                                    <p:animEffect transition="in" filter="fade">
                                      <p:cBhvr>
                                        <p:cTn id="74" dur="1000"/>
                                        <p:tgtEl>
                                          <p:spTgt spid="5">
                                            <p:graphicEl>
                                              <a:dgm id="{7AF58837-625E-473C-825D-5F3EE06719BD}"/>
                                            </p:graphicEl>
                                          </p:spTgt>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5">
                                            <p:graphicEl>
                                              <a:dgm id="{2D0A34C5-C0FE-4CCE-9B4E-C7DFB4EFD4B1}"/>
                                            </p:graphicEl>
                                          </p:spTgt>
                                        </p:tgtEl>
                                        <p:attrNameLst>
                                          <p:attrName>style.visibility</p:attrName>
                                        </p:attrNameLst>
                                      </p:cBhvr>
                                      <p:to>
                                        <p:strVal val="visible"/>
                                      </p:to>
                                    </p:set>
                                    <p:anim calcmode="lin" valueType="num">
                                      <p:cBhvr>
                                        <p:cTn id="77" dur="1000" fill="hold"/>
                                        <p:tgtEl>
                                          <p:spTgt spid="5">
                                            <p:graphicEl>
                                              <a:dgm id="{2D0A34C5-C0FE-4CCE-9B4E-C7DFB4EFD4B1}"/>
                                            </p:graphicEl>
                                          </p:spTgt>
                                        </p:tgtEl>
                                        <p:attrNameLst>
                                          <p:attrName>ppt_w</p:attrName>
                                        </p:attrNameLst>
                                      </p:cBhvr>
                                      <p:tavLst>
                                        <p:tav tm="0">
                                          <p:val>
                                            <p:fltVal val="0"/>
                                          </p:val>
                                        </p:tav>
                                        <p:tav tm="100000">
                                          <p:val>
                                            <p:strVal val="#ppt_w"/>
                                          </p:val>
                                        </p:tav>
                                      </p:tavLst>
                                    </p:anim>
                                    <p:anim calcmode="lin" valueType="num">
                                      <p:cBhvr>
                                        <p:cTn id="78" dur="1000" fill="hold"/>
                                        <p:tgtEl>
                                          <p:spTgt spid="5">
                                            <p:graphicEl>
                                              <a:dgm id="{2D0A34C5-C0FE-4CCE-9B4E-C7DFB4EFD4B1}"/>
                                            </p:graphicEl>
                                          </p:spTgt>
                                        </p:tgtEl>
                                        <p:attrNameLst>
                                          <p:attrName>ppt_h</p:attrName>
                                        </p:attrNameLst>
                                      </p:cBhvr>
                                      <p:tavLst>
                                        <p:tav tm="0">
                                          <p:val>
                                            <p:fltVal val="0"/>
                                          </p:val>
                                        </p:tav>
                                        <p:tav tm="100000">
                                          <p:val>
                                            <p:strVal val="#ppt_h"/>
                                          </p:val>
                                        </p:tav>
                                      </p:tavLst>
                                    </p:anim>
                                    <p:animEffect transition="in" filter="fade">
                                      <p:cBhvr>
                                        <p:cTn id="79" dur="1000"/>
                                        <p:tgtEl>
                                          <p:spTgt spid="5">
                                            <p:graphicEl>
                                              <a:dgm id="{2D0A34C5-C0FE-4CCE-9B4E-C7DFB4EFD4B1}"/>
                                            </p:graphicEl>
                                          </p:spTgt>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5">
                                            <p:graphicEl>
                                              <a:dgm id="{7CB3E3CB-85FE-4A70-B106-E7409DACEC13}"/>
                                            </p:graphicEl>
                                          </p:spTgt>
                                        </p:tgtEl>
                                        <p:attrNameLst>
                                          <p:attrName>style.visibility</p:attrName>
                                        </p:attrNameLst>
                                      </p:cBhvr>
                                      <p:to>
                                        <p:strVal val="visible"/>
                                      </p:to>
                                    </p:set>
                                    <p:anim calcmode="lin" valueType="num">
                                      <p:cBhvr>
                                        <p:cTn id="82" dur="1000" fill="hold"/>
                                        <p:tgtEl>
                                          <p:spTgt spid="5">
                                            <p:graphicEl>
                                              <a:dgm id="{7CB3E3CB-85FE-4A70-B106-E7409DACEC13}"/>
                                            </p:graphicEl>
                                          </p:spTgt>
                                        </p:tgtEl>
                                        <p:attrNameLst>
                                          <p:attrName>ppt_w</p:attrName>
                                        </p:attrNameLst>
                                      </p:cBhvr>
                                      <p:tavLst>
                                        <p:tav tm="0">
                                          <p:val>
                                            <p:fltVal val="0"/>
                                          </p:val>
                                        </p:tav>
                                        <p:tav tm="100000">
                                          <p:val>
                                            <p:strVal val="#ppt_w"/>
                                          </p:val>
                                        </p:tav>
                                      </p:tavLst>
                                    </p:anim>
                                    <p:anim calcmode="lin" valueType="num">
                                      <p:cBhvr>
                                        <p:cTn id="83" dur="1000" fill="hold"/>
                                        <p:tgtEl>
                                          <p:spTgt spid="5">
                                            <p:graphicEl>
                                              <a:dgm id="{7CB3E3CB-85FE-4A70-B106-E7409DACEC13}"/>
                                            </p:graphicEl>
                                          </p:spTgt>
                                        </p:tgtEl>
                                        <p:attrNameLst>
                                          <p:attrName>ppt_h</p:attrName>
                                        </p:attrNameLst>
                                      </p:cBhvr>
                                      <p:tavLst>
                                        <p:tav tm="0">
                                          <p:val>
                                            <p:fltVal val="0"/>
                                          </p:val>
                                        </p:tav>
                                        <p:tav tm="100000">
                                          <p:val>
                                            <p:strVal val="#ppt_h"/>
                                          </p:val>
                                        </p:tav>
                                      </p:tavLst>
                                    </p:anim>
                                    <p:animEffect transition="in" filter="fade">
                                      <p:cBhvr>
                                        <p:cTn id="84" dur="1000"/>
                                        <p:tgtEl>
                                          <p:spTgt spid="5">
                                            <p:graphicEl>
                                              <a:dgm id="{7CB3E3CB-85FE-4A70-B106-E7409DACEC13}"/>
                                            </p:graphicEl>
                                          </p:spTgt>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5">
                                            <p:graphicEl>
                                              <a:dgm id="{EE33221A-FA10-4352-8039-5B29830C15FC}"/>
                                            </p:graphicEl>
                                          </p:spTgt>
                                        </p:tgtEl>
                                        <p:attrNameLst>
                                          <p:attrName>style.visibility</p:attrName>
                                        </p:attrNameLst>
                                      </p:cBhvr>
                                      <p:to>
                                        <p:strVal val="visible"/>
                                      </p:to>
                                    </p:set>
                                    <p:anim calcmode="lin" valueType="num">
                                      <p:cBhvr>
                                        <p:cTn id="87" dur="1000" fill="hold"/>
                                        <p:tgtEl>
                                          <p:spTgt spid="5">
                                            <p:graphicEl>
                                              <a:dgm id="{EE33221A-FA10-4352-8039-5B29830C15FC}"/>
                                            </p:graphicEl>
                                          </p:spTgt>
                                        </p:tgtEl>
                                        <p:attrNameLst>
                                          <p:attrName>ppt_w</p:attrName>
                                        </p:attrNameLst>
                                      </p:cBhvr>
                                      <p:tavLst>
                                        <p:tav tm="0">
                                          <p:val>
                                            <p:fltVal val="0"/>
                                          </p:val>
                                        </p:tav>
                                        <p:tav tm="100000">
                                          <p:val>
                                            <p:strVal val="#ppt_w"/>
                                          </p:val>
                                        </p:tav>
                                      </p:tavLst>
                                    </p:anim>
                                    <p:anim calcmode="lin" valueType="num">
                                      <p:cBhvr>
                                        <p:cTn id="88" dur="1000" fill="hold"/>
                                        <p:tgtEl>
                                          <p:spTgt spid="5">
                                            <p:graphicEl>
                                              <a:dgm id="{EE33221A-FA10-4352-8039-5B29830C15FC}"/>
                                            </p:graphicEl>
                                          </p:spTgt>
                                        </p:tgtEl>
                                        <p:attrNameLst>
                                          <p:attrName>ppt_h</p:attrName>
                                        </p:attrNameLst>
                                      </p:cBhvr>
                                      <p:tavLst>
                                        <p:tav tm="0">
                                          <p:val>
                                            <p:fltVal val="0"/>
                                          </p:val>
                                        </p:tav>
                                        <p:tav tm="100000">
                                          <p:val>
                                            <p:strVal val="#ppt_h"/>
                                          </p:val>
                                        </p:tav>
                                      </p:tavLst>
                                    </p:anim>
                                    <p:animEffect transition="in" filter="fade">
                                      <p:cBhvr>
                                        <p:cTn id="89" dur="1000"/>
                                        <p:tgtEl>
                                          <p:spTgt spid="5">
                                            <p:graphicEl>
                                              <a:dgm id="{EE33221A-FA10-4352-8039-5B29830C15FC}"/>
                                            </p:graphicEl>
                                          </p:spTgt>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5">
                                            <p:graphicEl>
                                              <a:dgm id="{28D9EB10-6D95-4878-B9DA-050C52AE6E19}"/>
                                            </p:graphicEl>
                                          </p:spTgt>
                                        </p:tgtEl>
                                        <p:attrNameLst>
                                          <p:attrName>style.visibility</p:attrName>
                                        </p:attrNameLst>
                                      </p:cBhvr>
                                      <p:to>
                                        <p:strVal val="visible"/>
                                      </p:to>
                                    </p:set>
                                    <p:anim calcmode="lin" valueType="num">
                                      <p:cBhvr>
                                        <p:cTn id="92" dur="1000" fill="hold"/>
                                        <p:tgtEl>
                                          <p:spTgt spid="5">
                                            <p:graphicEl>
                                              <a:dgm id="{28D9EB10-6D95-4878-B9DA-050C52AE6E19}"/>
                                            </p:graphicEl>
                                          </p:spTgt>
                                        </p:tgtEl>
                                        <p:attrNameLst>
                                          <p:attrName>ppt_w</p:attrName>
                                        </p:attrNameLst>
                                      </p:cBhvr>
                                      <p:tavLst>
                                        <p:tav tm="0">
                                          <p:val>
                                            <p:fltVal val="0"/>
                                          </p:val>
                                        </p:tav>
                                        <p:tav tm="100000">
                                          <p:val>
                                            <p:strVal val="#ppt_w"/>
                                          </p:val>
                                        </p:tav>
                                      </p:tavLst>
                                    </p:anim>
                                    <p:anim calcmode="lin" valueType="num">
                                      <p:cBhvr>
                                        <p:cTn id="93" dur="1000" fill="hold"/>
                                        <p:tgtEl>
                                          <p:spTgt spid="5">
                                            <p:graphicEl>
                                              <a:dgm id="{28D9EB10-6D95-4878-B9DA-050C52AE6E19}"/>
                                            </p:graphicEl>
                                          </p:spTgt>
                                        </p:tgtEl>
                                        <p:attrNameLst>
                                          <p:attrName>ppt_h</p:attrName>
                                        </p:attrNameLst>
                                      </p:cBhvr>
                                      <p:tavLst>
                                        <p:tav tm="0">
                                          <p:val>
                                            <p:fltVal val="0"/>
                                          </p:val>
                                        </p:tav>
                                        <p:tav tm="100000">
                                          <p:val>
                                            <p:strVal val="#ppt_h"/>
                                          </p:val>
                                        </p:tav>
                                      </p:tavLst>
                                    </p:anim>
                                    <p:animEffect transition="in" filter="fade">
                                      <p:cBhvr>
                                        <p:cTn id="94" dur="1000"/>
                                        <p:tgtEl>
                                          <p:spTgt spid="5">
                                            <p:graphicEl>
                                              <a:dgm id="{28D9EB10-6D95-4878-B9DA-050C52AE6E19}"/>
                                            </p:graphicEl>
                                          </p:spTgt>
                                        </p:tgtEl>
                                      </p:cBhvr>
                                    </p:animEffect>
                                  </p:childTnLst>
                                </p:cTn>
                              </p:par>
                              <p:par>
                                <p:cTn id="95" presetID="53" presetClass="entr" presetSubtype="16" fill="hold" grpId="0" nodeType="withEffect">
                                  <p:stCondLst>
                                    <p:cond delay="500"/>
                                  </p:stCondLst>
                                  <p:childTnLst>
                                    <p:set>
                                      <p:cBhvr>
                                        <p:cTn id="96" dur="1" fill="hold">
                                          <p:stCondLst>
                                            <p:cond delay="0"/>
                                          </p:stCondLst>
                                        </p:cTn>
                                        <p:tgtEl>
                                          <p:spTgt spid="5">
                                            <p:graphicEl>
                                              <a:dgm id="{993137B0-F6BC-4943-A94D-0320B667E668}"/>
                                            </p:graphicEl>
                                          </p:spTgt>
                                        </p:tgtEl>
                                        <p:attrNameLst>
                                          <p:attrName>style.visibility</p:attrName>
                                        </p:attrNameLst>
                                      </p:cBhvr>
                                      <p:to>
                                        <p:strVal val="visible"/>
                                      </p:to>
                                    </p:set>
                                    <p:anim calcmode="lin" valueType="num">
                                      <p:cBhvr>
                                        <p:cTn id="97" dur="1000" fill="hold"/>
                                        <p:tgtEl>
                                          <p:spTgt spid="5">
                                            <p:graphicEl>
                                              <a:dgm id="{993137B0-F6BC-4943-A94D-0320B667E668}"/>
                                            </p:graphicEl>
                                          </p:spTgt>
                                        </p:tgtEl>
                                        <p:attrNameLst>
                                          <p:attrName>ppt_w</p:attrName>
                                        </p:attrNameLst>
                                      </p:cBhvr>
                                      <p:tavLst>
                                        <p:tav tm="0">
                                          <p:val>
                                            <p:fltVal val="0"/>
                                          </p:val>
                                        </p:tav>
                                        <p:tav tm="100000">
                                          <p:val>
                                            <p:strVal val="#ppt_w"/>
                                          </p:val>
                                        </p:tav>
                                      </p:tavLst>
                                    </p:anim>
                                    <p:anim calcmode="lin" valueType="num">
                                      <p:cBhvr>
                                        <p:cTn id="98" dur="1000" fill="hold"/>
                                        <p:tgtEl>
                                          <p:spTgt spid="5">
                                            <p:graphicEl>
                                              <a:dgm id="{993137B0-F6BC-4943-A94D-0320B667E668}"/>
                                            </p:graphicEl>
                                          </p:spTgt>
                                        </p:tgtEl>
                                        <p:attrNameLst>
                                          <p:attrName>ppt_h</p:attrName>
                                        </p:attrNameLst>
                                      </p:cBhvr>
                                      <p:tavLst>
                                        <p:tav tm="0">
                                          <p:val>
                                            <p:fltVal val="0"/>
                                          </p:val>
                                        </p:tav>
                                        <p:tav tm="100000">
                                          <p:val>
                                            <p:strVal val="#ppt_h"/>
                                          </p:val>
                                        </p:tav>
                                      </p:tavLst>
                                    </p:anim>
                                    <p:animEffect transition="in" filter="fade">
                                      <p:cBhvr>
                                        <p:cTn id="99" dur="1000"/>
                                        <p:tgtEl>
                                          <p:spTgt spid="5">
                                            <p:graphicEl>
                                              <a:dgm id="{993137B0-F6BC-4943-A94D-0320B667E668}"/>
                                            </p:graphicEl>
                                          </p:spTgt>
                                        </p:tgtEl>
                                      </p:cBhvr>
                                    </p:animEffect>
                                  </p:childTnLst>
                                </p:cTn>
                              </p:par>
                              <p:par>
                                <p:cTn id="100" presetID="53" presetClass="entr" presetSubtype="16" fill="hold" grpId="0" nodeType="withEffect">
                                  <p:stCondLst>
                                    <p:cond delay="500"/>
                                  </p:stCondLst>
                                  <p:childTnLst>
                                    <p:set>
                                      <p:cBhvr>
                                        <p:cTn id="101" dur="1" fill="hold">
                                          <p:stCondLst>
                                            <p:cond delay="0"/>
                                          </p:stCondLst>
                                        </p:cTn>
                                        <p:tgtEl>
                                          <p:spTgt spid="5">
                                            <p:graphicEl>
                                              <a:dgm id="{81018BD1-4863-47E9-84D4-B3994FA4194B}"/>
                                            </p:graphicEl>
                                          </p:spTgt>
                                        </p:tgtEl>
                                        <p:attrNameLst>
                                          <p:attrName>style.visibility</p:attrName>
                                        </p:attrNameLst>
                                      </p:cBhvr>
                                      <p:to>
                                        <p:strVal val="visible"/>
                                      </p:to>
                                    </p:set>
                                    <p:anim calcmode="lin" valueType="num">
                                      <p:cBhvr>
                                        <p:cTn id="102" dur="1000" fill="hold"/>
                                        <p:tgtEl>
                                          <p:spTgt spid="5">
                                            <p:graphicEl>
                                              <a:dgm id="{81018BD1-4863-47E9-84D4-B3994FA4194B}"/>
                                            </p:graphicEl>
                                          </p:spTgt>
                                        </p:tgtEl>
                                        <p:attrNameLst>
                                          <p:attrName>ppt_w</p:attrName>
                                        </p:attrNameLst>
                                      </p:cBhvr>
                                      <p:tavLst>
                                        <p:tav tm="0">
                                          <p:val>
                                            <p:fltVal val="0"/>
                                          </p:val>
                                        </p:tav>
                                        <p:tav tm="100000">
                                          <p:val>
                                            <p:strVal val="#ppt_w"/>
                                          </p:val>
                                        </p:tav>
                                      </p:tavLst>
                                    </p:anim>
                                    <p:anim calcmode="lin" valueType="num">
                                      <p:cBhvr>
                                        <p:cTn id="103" dur="1000" fill="hold"/>
                                        <p:tgtEl>
                                          <p:spTgt spid="5">
                                            <p:graphicEl>
                                              <a:dgm id="{81018BD1-4863-47E9-84D4-B3994FA4194B}"/>
                                            </p:graphicEl>
                                          </p:spTgt>
                                        </p:tgtEl>
                                        <p:attrNameLst>
                                          <p:attrName>ppt_h</p:attrName>
                                        </p:attrNameLst>
                                      </p:cBhvr>
                                      <p:tavLst>
                                        <p:tav tm="0">
                                          <p:val>
                                            <p:fltVal val="0"/>
                                          </p:val>
                                        </p:tav>
                                        <p:tav tm="100000">
                                          <p:val>
                                            <p:strVal val="#ppt_h"/>
                                          </p:val>
                                        </p:tav>
                                      </p:tavLst>
                                    </p:anim>
                                    <p:animEffect transition="in" filter="fade">
                                      <p:cBhvr>
                                        <p:cTn id="104" dur="1000"/>
                                        <p:tgtEl>
                                          <p:spTgt spid="5">
                                            <p:graphicEl>
                                              <a:dgm id="{81018BD1-4863-47E9-84D4-B3994FA4194B}"/>
                                            </p:graphicEl>
                                          </p:spTgt>
                                        </p:tgtEl>
                                      </p:cBhvr>
                                    </p:animEffect>
                                  </p:childTnLst>
                                </p:cTn>
                              </p:par>
                              <p:par>
                                <p:cTn id="105" presetID="53" presetClass="entr" presetSubtype="16" fill="hold" grpId="0" nodeType="withEffect">
                                  <p:stCondLst>
                                    <p:cond delay="500"/>
                                  </p:stCondLst>
                                  <p:childTnLst>
                                    <p:set>
                                      <p:cBhvr>
                                        <p:cTn id="106" dur="1" fill="hold">
                                          <p:stCondLst>
                                            <p:cond delay="0"/>
                                          </p:stCondLst>
                                        </p:cTn>
                                        <p:tgtEl>
                                          <p:spTgt spid="5">
                                            <p:graphicEl>
                                              <a:dgm id="{A47CA9D9-22B2-417F-ACC5-6EA3B48E23B4}"/>
                                            </p:graphicEl>
                                          </p:spTgt>
                                        </p:tgtEl>
                                        <p:attrNameLst>
                                          <p:attrName>style.visibility</p:attrName>
                                        </p:attrNameLst>
                                      </p:cBhvr>
                                      <p:to>
                                        <p:strVal val="visible"/>
                                      </p:to>
                                    </p:set>
                                    <p:anim calcmode="lin" valueType="num">
                                      <p:cBhvr>
                                        <p:cTn id="107" dur="1000" fill="hold"/>
                                        <p:tgtEl>
                                          <p:spTgt spid="5">
                                            <p:graphicEl>
                                              <a:dgm id="{A47CA9D9-22B2-417F-ACC5-6EA3B48E23B4}"/>
                                            </p:graphicEl>
                                          </p:spTgt>
                                        </p:tgtEl>
                                        <p:attrNameLst>
                                          <p:attrName>ppt_w</p:attrName>
                                        </p:attrNameLst>
                                      </p:cBhvr>
                                      <p:tavLst>
                                        <p:tav tm="0">
                                          <p:val>
                                            <p:fltVal val="0"/>
                                          </p:val>
                                        </p:tav>
                                        <p:tav tm="100000">
                                          <p:val>
                                            <p:strVal val="#ppt_w"/>
                                          </p:val>
                                        </p:tav>
                                      </p:tavLst>
                                    </p:anim>
                                    <p:anim calcmode="lin" valueType="num">
                                      <p:cBhvr>
                                        <p:cTn id="108" dur="1000" fill="hold"/>
                                        <p:tgtEl>
                                          <p:spTgt spid="5">
                                            <p:graphicEl>
                                              <a:dgm id="{A47CA9D9-22B2-417F-ACC5-6EA3B48E23B4}"/>
                                            </p:graphicEl>
                                          </p:spTgt>
                                        </p:tgtEl>
                                        <p:attrNameLst>
                                          <p:attrName>ppt_h</p:attrName>
                                        </p:attrNameLst>
                                      </p:cBhvr>
                                      <p:tavLst>
                                        <p:tav tm="0">
                                          <p:val>
                                            <p:fltVal val="0"/>
                                          </p:val>
                                        </p:tav>
                                        <p:tav tm="100000">
                                          <p:val>
                                            <p:strVal val="#ppt_h"/>
                                          </p:val>
                                        </p:tav>
                                      </p:tavLst>
                                    </p:anim>
                                    <p:animEffect transition="in" filter="fade">
                                      <p:cBhvr>
                                        <p:cTn id="109" dur="1000"/>
                                        <p:tgtEl>
                                          <p:spTgt spid="5">
                                            <p:graphicEl>
                                              <a:dgm id="{A47CA9D9-22B2-417F-ACC5-6EA3B48E23B4}"/>
                                            </p:graphicEl>
                                          </p:spTgt>
                                        </p:tgtEl>
                                      </p:cBhvr>
                                    </p:animEffect>
                                  </p:childTnLst>
                                </p:cTn>
                              </p:par>
                              <p:par>
                                <p:cTn id="110" presetID="53" presetClass="entr" presetSubtype="16" fill="hold" grpId="0" nodeType="withEffect">
                                  <p:stCondLst>
                                    <p:cond delay="500"/>
                                  </p:stCondLst>
                                  <p:childTnLst>
                                    <p:set>
                                      <p:cBhvr>
                                        <p:cTn id="111" dur="1" fill="hold">
                                          <p:stCondLst>
                                            <p:cond delay="0"/>
                                          </p:stCondLst>
                                        </p:cTn>
                                        <p:tgtEl>
                                          <p:spTgt spid="5">
                                            <p:graphicEl>
                                              <a:dgm id="{9E89BAF3-605C-4B31-9A5A-CB972B66E13C}"/>
                                            </p:graphicEl>
                                          </p:spTgt>
                                        </p:tgtEl>
                                        <p:attrNameLst>
                                          <p:attrName>style.visibility</p:attrName>
                                        </p:attrNameLst>
                                      </p:cBhvr>
                                      <p:to>
                                        <p:strVal val="visible"/>
                                      </p:to>
                                    </p:set>
                                    <p:anim calcmode="lin" valueType="num">
                                      <p:cBhvr>
                                        <p:cTn id="112" dur="1000" fill="hold"/>
                                        <p:tgtEl>
                                          <p:spTgt spid="5">
                                            <p:graphicEl>
                                              <a:dgm id="{9E89BAF3-605C-4B31-9A5A-CB972B66E13C}"/>
                                            </p:graphicEl>
                                          </p:spTgt>
                                        </p:tgtEl>
                                        <p:attrNameLst>
                                          <p:attrName>ppt_w</p:attrName>
                                        </p:attrNameLst>
                                      </p:cBhvr>
                                      <p:tavLst>
                                        <p:tav tm="0">
                                          <p:val>
                                            <p:fltVal val="0"/>
                                          </p:val>
                                        </p:tav>
                                        <p:tav tm="100000">
                                          <p:val>
                                            <p:strVal val="#ppt_w"/>
                                          </p:val>
                                        </p:tav>
                                      </p:tavLst>
                                    </p:anim>
                                    <p:anim calcmode="lin" valueType="num">
                                      <p:cBhvr>
                                        <p:cTn id="113" dur="1000" fill="hold"/>
                                        <p:tgtEl>
                                          <p:spTgt spid="5">
                                            <p:graphicEl>
                                              <a:dgm id="{9E89BAF3-605C-4B31-9A5A-CB972B66E13C}"/>
                                            </p:graphicEl>
                                          </p:spTgt>
                                        </p:tgtEl>
                                        <p:attrNameLst>
                                          <p:attrName>ppt_h</p:attrName>
                                        </p:attrNameLst>
                                      </p:cBhvr>
                                      <p:tavLst>
                                        <p:tav tm="0">
                                          <p:val>
                                            <p:fltVal val="0"/>
                                          </p:val>
                                        </p:tav>
                                        <p:tav tm="100000">
                                          <p:val>
                                            <p:strVal val="#ppt_h"/>
                                          </p:val>
                                        </p:tav>
                                      </p:tavLst>
                                    </p:anim>
                                    <p:animEffect transition="in" filter="fade">
                                      <p:cBhvr>
                                        <p:cTn id="114" dur="1000"/>
                                        <p:tgtEl>
                                          <p:spTgt spid="5">
                                            <p:graphicEl>
                                              <a:dgm id="{9E89BAF3-605C-4B31-9A5A-CB972B66E1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623" y="2976100"/>
            <a:ext cx="2759177" cy="1820821"/>
          </a:xfrm>
          <a:prstGeom prst="rect">
            <a:avLst/>
          </a:prstGeom>
        </p:spPr>
      </p:pic>
      <p:sp>
        <p:nvSpPr>
          <p:cNvPr id="4" name="Title 3"/>
          <p:cNvSpPr>
            <a:spLocks noGrp="1"/>
          </p:cNvSpPr>
          <p:nvPr>
            <p:ph type="title"/>
          </p:nvPr>
        </p:nvSpPr>
        <p:spPr>
          <a:xfrm>
            <a:off x="1257300" y="1524001"/>
            <a:ext cx="7239000" cy="1447800"/>
          </a:xfrm>
        </p:spPr>
        <p:txBody>
          <a:bodyPr/>
          <a:lstStyle/>
          <a:p>
            <a:r>
              <a:rPr lang="en-GB" dirty="0"/>
              <a:t>ECO and RURAL TOURISM</a:t>
            </a:r>
            <a:br>
              <a:rPr lang="tr-TR" dirty="0"/>
            </a:br>
            <a:r>
              <a:rPr lang="en-GB" dirty="0"/>
              <a:t>CLUSTER IN </a:t>
            </a:r>
            <a:r>
              <a:rPr lang="tr-TR" dirty="0"/>
              <a:t>LEFKE</a:t>
            </a:r>
            <a:r>
              <a:rPr lang="en-GB" dirty="0"/>
              <a:t>/LEFKA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971801"/>
            <a:ext cx="2751437" cy="1825120"/>
          </a:xfrm>
          <a:prstGeom prst="rect">
            <a:avLst/>
          </a:prstGeom>
        </p:spPr>
      </p:pic>
    </p:spTree>
    <p:extLst>
      <p:ext uri="{BB962C8B-B14F-4D97-AF65-F5344CB8AC3E}">
        <p14:creationId xmlns:p14="http://schemas.microsoft.com/office/powerpoint/2010/main" val="2477634461"/>
      </p:ext>
    </p:extLst>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228600"/>
            <a:ext cx="7467600" cy="615553"/>
          </a:xfrm>
        </p:spPr>
        <p:txBody>
          <a:bodyPr/>
          <a:lstStyle/>
          <a:p>
            <a:r>
              <a:rPr lang="en-GB" dirty="0"/>
              <a:t>Local Conditions on Tourism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8992751"/>
              </p:ext>
            </p:extLst>
          </p:nvPr>
        </p:nvGraphicFramePr>
        <p:xfrm>
          <a:off x="1714500" y="844153"/>
          <a:ext cx="6934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91737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18044BAB-E1DA-409B-8664-598AAD2F99F1}"/>
                                            </p:graphicEl>
                                          </p:spTgt>
                                        </p:tgtEl>
                                        <p:attrNameLst>
                                          <p:attrName>style.visibility</p:attrName>
                                        </p:attrNameLst>
                                      </p:cBhvr>
                                      <p:to>
                                        <p:strVal val="visible"/>
                                      </p:to>
                                    </p:set>
                                    <p:animEffect transition="in" filter="fade">
                                      <p:cBhvr>
                                        <p:cTn id="7" dur="2000"/>
                                        <p:tgtEl>
                                          <p:spTgt spid="5">
                                            <p:graphicEl>
                                              <a:dgm id="{18044BAB-E1DA-409B-8664-598AAD2F99F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62135B6-ACE1-4465-9F8E-98DB164C56C8}"/>
                                            </p:graphicEl>
                                          </p:spTgt>
                                        </p:tgtEl>
                                        <p:attrNameLst>
                                          <p:attrName>style.visibility</p:attrName>
                                        </p:attrNameLst>
                                      </p:cBhvr>
                                      <p:to>
                                        <p:strVal val="visible"/>
                                      </p:to>
                                    </p:set>
                                    <p:animEffect transition="in" filter="fade">
                                      <p:cBhvr>
                                        <p:cTn id="10" dur="2000"/>
                                        <p:tgtEl>
                                          <p:spTgt spid="5">
                                            <p:graphicEl>
                                              <a:dgm id="{162135B6-ACE1-4465-9F8E-98DB164C56C8}"/>
                                            </p:graphic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5">
                                            <p:graphicEl>
                                              <a:dgm id="{AADA7DF7-5625-4B7C-BD95-F128AB998E22}"/>
                                            </p:graphicEl>
                                          </p:spTgt>
                                        </p:tgtEl>
                                        <p:attrNameLst>
                                          <p:attrName>style.visibility</p:attrName>
                                        </p:attrNameLst>
                                      </p:cBhvr>
                                      <p:to>
                                        <p:strVal val="visible"/>
                                      </p:to>
                                    </p:set>
                                    <p:animEffect transition="in" filter="fade">
                                      <p:cBhvr>
                                        <p:cTn id="14" dur="2000"/>
                                        <p:tgtEl>
                                          <p:spTgt spid="5">
                                            <p:graphicEl>
                                              <a:dgm id="{AADA7DF7-5625-4B7C-BD95-F128AB998E22}"/>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graphicEl>
                                              <a:dgm id="{57F4D777-2F19-40A5-A08C-65E96769A22A}"/>
                                            </p:graphicEl>
                                          </p:spTgt>
                                        </p:tgtEl>
                                        <p:attrNameLst>
                                          <p:attrName>style.visibility</p:attrName>
                                        </p:attrNameLst>
                                      </p:cBhvr>
                                      <p:to>
                                        <p:strVal val="visible"/>
                                      </p:to>
                                    </p:set>
                                    <p:animEffect transition="in" filter="fade">
                                      <p:cBhvr>
                                        <p:cTn id="17" dur="2000"/>
                                        <p:tgtEl>
                                          <p:spTgt spid="5">
                                            <p:graphicEl>
                                              <a:dgm id="{57F4D777-2F19-40A5-A08C-65E96769A22A}"/>
                                            </p:graphic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5">
                                            <p:graphicEl>
                                              <a:dgm id="{AD243D24-8B42-4E2D-90C4-3BDC3B41605C}"/>
                                            </p:graphicEl>
                                          </p:spTgt>
                                        </p:tgtEl>
                                        <p:attrNameLst>
                                          <p:attrName>style.visibility</p:attrName>
                                        </p:attrNameLst>
                                      </p:cBhvr>
                                      <p:to>
                                        <p:strVal val="visible"/>
                                      </p:to>
                                    </p:set>
                                    <p:animEffect transition="in" filter="fade">
                                      <p:cBhvr>
                                        <p:cTn id="21" dur="2000"/>
                                        <p:tgtEl>
                                          <p:spTgt spid="5">
                                            <p:graphicEl>
                                              <a:dgm id="{AD243D24-8B42-4E2D-90C4-3BDC3B41605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9860DEF6-BDB9-429D-9194-3CCF7270E563}"/>
                                            </p:graphicEl>
                                          </p:spTgt>
                                        </p:tgtEl>
                                        <p:attrNameLst>
                                          <p:attrName>style.visibility</p:attrName>
                                        </p:attrNameLst>
                                      </p:cBhvr>
                                      <p:to>
                                        <p:strVal val="visible"/>
                                      </p:to>
                                    </p:set>
                                    <p:animEffect transition="in" filter="fade">
                                      <p:cBhvr>
                                        <p:cTn id="24" dur="2000"/>
                                        <p:tgtEl>
                                          <p:spTgt spid="5">
                                            <p:graphicEl>
                                              <a:dgm id="{9860DEF6-BDB9-429D-9194-3CCF7270E563}"/>
                                            </p:graphicEl>
                                          </p:spTgt>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5">
                                            <p:graphicEl>
                                              <a:dgm id="{BC301EE1-9003-466A-B2E3-563AEEBB1BA9}"/>
                                            </p:graphicEl>
                                          </p:spTgt>
                                        </p:tgtEl>
                                        <p:attrNameLst>
                                          <p:attrName>style.visibility</p:attrName>
                                        </p:attrNameLst>
                                      </p:cBhvr>
                                      <p:to>
                                        <p:strVal val="visible"/>
                                      </p:to>
                                    </p:set>
                                    <p:animEffect transition="in" filter="fade">
                                      <p:cBhvr>
                                        <p:cTn id="28" dur="2500"/>
                                        <p:tgtEl>
                                          <p:spTgt spid="5">
                                            <p:graphicEl>
                                              <a:dgm id="{BC301EE1-9003-466A-B2E3-563AEEBB1BA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C66E4CAF-5EAC-4F4A-B911-FD2CD6D7B8FA}"/>
                                            </p:graphicEl>
                                          </p:spTgt>
                                        </p:tgtEl>
                                        <p:attrNameLst>
                                          <p:attrName>style.visibility</p:attrName>
                                        </p:attrNameLst>
                                      </p:cBhvr>
                                      <p:to>
                                        <p:strVal val="visible"/>
                                      </p:to>
                                    </p:set>
                                    <p:animEffect transition="in" filter="fade">
                                      <p:cBhvr>
                                        <p:cTn id="31" dur="2000"/>
                                        <p:tgtEl>
                                          <p:spTgt spid="5">
                                            <p:graphicEl>
                                              <a:dgm id="{C66E4CAF-5EAC-4F4A-B911-FD2CD6D7B8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75047"/>
            <a:ext cx="6858000" cy="615553"/>
          </a:xfrm>
        </p:spPr>
        <p:txBody>
          <a:bodyPr/>
          <a:lstStyle/>
          <a:p>
            <a:r>
              <a:rPr lang="en-GB" dirty="0"/>
              <a:t>Lefke Eco &amp; Rural Tourism Cluster</a:t>
            </a:r>
          </a:p>
        </p:txBody>
      </p:sp>
      <p:graphicFrame>
        <p:nvGraphicFramePr>
          <p:cNvPr id="4" name="Diagram 3"/>
          <p:cNvGraphicFramePr/>
          <p:nvPr>
            <p:extLst/>
          </p:nvPr>
        </p:nvGraphicFramePr>
        <p:xfrm>
          <a:off x="1447800" y="1143000"/>
          <a:ext cx="7433187"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037727665"/>
              </p:ext>
            </p:extLst>
          </p:nvPr>
        </p:nvGraphicFramePr>
        <p:xfrm>
          <a:off x="1919785" y="3962400"/>
          <a:ext cx="6961202"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2037494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3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Legal Structure and Approach</a:t>
            </a:r>
          </a:p>
        </p:txBody>
      </p:sp>
      <p:sp>
        <p:nvSpPr>
          <p:cNvPr id="4" name="Content Placeholder 3"/>
          <p:cNvSpPr>
            <a:spLocks noGrp="1"/>
          </p:cNvSpPr>
          <p:nvPr>
            <p:ph idx="1"/>
          </p:nvPr>
        </p:nvSpPr>
        <p:spPr>
          <a:xfrm>
            <a:off x="1524000" y="990600"/>
            <a:ext cx="7391400" cy="1371600"/>
          </a:xfrm>
        </p:spPr>
        <p:txBody>
          <a:bodyPr/>
          <a:lstStyle/>
          <a:p>
            <a:r>
              <a:rPr lang="en-GB" sz="2400" b="0" dirty="0"/>
              <a:t>Non-profit NGO</a:t>
            </a:r>
          </a:p>
          <a:p>
            <a:r>
              <a:rPr lang="en-GB" sz="2400" b="0" dirty="0"/>
              <a:t>Generating revenues only for covering expenses of common activities, not commercial.</a:t>
            </a:r>
          </a:p>
        </p:txBody>
      </p:sp>
      <p:grpSp>
        <p:nvGrpSpPr>
          <p:cNvPr id="32" name="Group 31"/>
          <p:cNvGrpSpPr/>
          <p:nvPr/>
        </p:nvGrpSpPr>
        <p:grpSpPr>
          <a:xfrm>
            <a:off x="1638300" y="2382672"/>
            <a:ext cx="6477000" cy="3770867"/>
            <a:chOff x="1981200" y="2401333"/>
            <a:chExt cx="6477000" cy="3770867"/>
          </a:xfrm>
        </p:grpSpPr>
        <p:graphicFrame>
          <p:nvGraphicFramePr>
            <p:cNvPr id="3" name="Diagram 2"/>
            <p:cNvGraphicFramePr/>
            <p:nvPr>
              <p:extLst>
                <p:ext uri="{D42A27DB-BD31-4B8C-83A1-F6EECF244321}">
                  <p14:modId xmlns:p14="http://schemas.microsoft.com/office/powerpoint/2010/main" val="3991014918"/>
                </p:ext>
              </p:extLst>
            </p:nvPr>
          </p:nvGraphicFramePr>
          <p:xfrm>
            <a:off x="1981200" y="3784600"/>
            <a:ext cx="6477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Rounded Corners 8"/>
            <p:cNvSpPr/>
            <p:nvPr/>
          </p:nvSpPr>
          <p:spPr bwMode="auto">
            <a:xfrm>
              <a:off x="2400300" y="2401333"/>
              <a:ext cx="5562600" cy="533400"/>
            </a:xfrm>
            <a:prstGeom prst="roundRect">
              <a:avLst/>
            </a:prstGeom>
            <a:solidFill>
              <a:srgbClr val="92D050"/>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Calibri" panose="020F0502020204030204" pitchFamily="34" charset="0"/>
                </a:rPr>
                <a:t>Lefke</a:t>
              </a:r>
              <a:r>
                <a:rPr kumimoji="0" lang="en-GB" sz="2400" b="1" i="0" u="none" strike="noStrike" cap="none" normalizeH="0" dirty="0">
                  <a:ln>
                    <a:noFill/>
                  </a:ln>
                  <a:solidFill>
                    <a:schemeClr val="bg1"/>
                  </a:solidFill>
                  <a:effectLst/>
                  <a:latin typeface="Calibri" panose="020F0502020204030204" pitchFamily="34" charset="0"/>
                </a:rPr>
                <a:t> Eco and Rural</a:t>
              </a:r>
              <a:r>
                <a:rPr kumimoji="0" lang="tr-TR" sz="2400" b="1" i="0" u="none" strike="noStrike" cap="none" normalizeH="0" dirty="0">
                  <a:ln>
                    <a:noFill/>
                  </a:ln>
                  <a:solidFill>
                    <a:schemeClr val="bg1"/>
                  </a:solidFill>
                  <a:effectLst/>
                  <a:latin typeface="Calibri" panose="020F0502020204030204" pitchFamily="34" charset="0"/>
                </a:rPr>
                <a:t> </a:t>
              </a:r>
              <a:r>
                <a:rPr lang="en-GB" sz="2400" b="1" dirty="0">
                  <a:solidFill>
                    <a:schemeClr val="bg1"/>
                  </a:solidFill>
                  <a:latin typeface="Calibri" panose="020F0502020204030204" pitchFamily="34" charset="0"/>
                </a:rPr>
                <a:t>Tourism Cluster</a:t>
              </a:r>
              <a:r>
                <a:rPr kumimoji="0" lang="en-GB" sz="2400" b="1" i="0" u="none" strike="noStrike" cap="none" normalizeH="0" dirty="0">
                  <a:ln>
                    <a:noFill/>
                  </a:ln>
                  <a:solidFill>
                    <a:schemeClr val="bg1"/>
                  </a:solidFill>
                  <a:effectLst/>
                  <a:latin typeface="Calibri" panose="020F0502020204030204" pitchFamily="34" charset="0"/>
                </a:rPr>
                <a:t> </a:t>
              </a:r>
              <a:endParaRPr kumimoji="0" lang="en-GB" sz="2400" b="1" i="0" u="none" strike="noStrike" cap="none" normalizeH="0" baseline="0" dirty="0">
                <a:ln>
                  <a:noFill/>
                </a:ln>
                <a:solidFill>
                  <a:schemeClr val="bg1"/>
                </a:solidFill>
                <a:effectLst/>
                <a:latin typeface="Calibri" panose="020F0502020204030204" pitchFamily="34" charset="0"/>
              </a:endParaRPr>
            </a:p>
          </p:txBody>
        </p:sp>
        <p:sp>
          <p:nvSpPr>
            <p:cNvPr id="10" name="TextBox 9"/>
            <p:cNvSpPr txBox="1"/>
            <p:nvPr/>
          </p:nvSpPr>
          <p:spPr>
            <a:xfrm>
              <a:off x="4101658" y="2983468"/>
              <a:ext cx="2146742" cy="400110"/>
            </a:xfrm>
            <a:prstGeom prst="rect">
              <a:avLst/>
            </a:prstGeom>
            <a:noFill/>
          </p:spPr>
          <p:txBody>
            <a:bodyPr wrap="none" rtlCol="0">
              <a:spAutoFit/>
            </a:bodyPr>
            <a:lstStyle/>
            <a:p>
              <a:r>
                <a:rPr lang="en-GB" sz="2000" dirty="0">
                  <a:latin typeface="Calibri" panose="020F0502020204030204" pitchFamily="34" charset="0"/>
                </a:rPr>
                <a:t>Common Activities</a:t>
              </a:r>
            </a:p>
          </p:txBody>
        </p:sp>
        <p:grpSp>
          <p:nvGrpSpPr>
            <p:cNvPr id="30" name="Group 29"/>
            <p:cNvGrpSpPr/>
            <p:nvPr/>
          </p:nvGrpSpPr>
          <p:grpSpPr>
            <a:xfrm>
              <a:off x="3162300" y="3990488"/>
              <a:ext cx="4038598" cy="429112"/>
              <a:chOff x="3162300" y="3609488"/>
              <a:chExt cx="4038598" cy="429112"/>
            </a:xfrm>
          </p:grpSpPr>
          <p:cxnSp>
            <p:nvCxnSpPr>
              <p:cNvPr id="12" name="Straight Arrow Connector 11"/>
              <p:cNvCxnSpPr/>
              <p:nvPr/>
            </p:nvCxnSpPr>
            <p:spPr bwMode="auto">
              <a:xfrm flipH="1">
                <a:off x="3162300" y="3613666"/>
                <a:ext cx="1066799" cy="42493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6134099" y="3609488"/>
                <a:ext cx="1066799" cy="42493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5257799" y="3766066"/>
                <a:ext cx="0" cy="26835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H="1">
                <a:off x="4229099" y="3766066"/>
                <a:ext cx="304800" cy="26835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5981699" y="3766066"/>
                <a:ext cx="304800" cy="26835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Box 22"/>
            <p:cNvSpPr txBox="1"/>
            <p:nvPr/>
          </p:nvSpPr>
          <p:spPr>
            <a:xfrm>
              <a:off x="3886200" y="3657600"/>
              <a:ext cx="2611677" cy="400110"/>
            </a:xfrm>
            <a:prstGeom prst="rect">
              <a:avLst/>
            </a:prstGeom>
            <a:noFill/>
          </p:spPr>
          <p:txBody>
            <a:bodyPr wrap="none" rtlCol="0">
              <a:spAutoFit/>
            </a:bodyPr>
            <a:lstStyle/>
            <a:p>
              <a:r>
                <a:rPr lang="en-GB" sz="2000" dirty="0">
                  <a:latin typeface="Calibri" panose="020F0502020204030204" pitchFamily="34" charset="0"/>
                </a:rPr>
                <a:t>Benefits from Activities</a:t>
              </a:r>
            </a:p>
          </p:txBody>
        </p:sp>
        <p:sp>
          <p:nvSpPr>
            <p:cNvPr id="31" name="Down Arrow 30"/>
            <p:cNvSpPr/>
            <p:nvPr/>
          </p:nvSpPr>
          <p:spPr bwMode="auto">
            <a:xfrm>
              <a:off x="4953000" y="3431064"/>
              <a:ext cx="533400" cy="302736"/>
            </a:xfrm>
            <a:prstGeom prst="downArrow">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9453644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Specific Fields of Cooperation</a:t>
            </a:r>
          </a:p>
        </p:txBody>
      </p:sp>
      <p:graphicFrame>
        <p:nvGraphicFramePr>
          <p:cNvPr id="4" name="Content Placeholder 3"/>
          <p:cNvGraphicFramePr>
            <a:graphicFrameLocks noGrp="1"/>
          </p:cNvGraphicFramePr>
          <p:nvPr>
            <p:ph idx="1"/>
          </p:nvPr>
        </p:nvGraphicFramePr>
        <p:xfrm>
          <a:off x="1524000" y="1143000"/>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672327"/>
      </p:ext>
    </p:extLst>
  </p:cSld>
  <p:clrMapOvr>
    <a:masterClrMapping/>
  </p:clrMapOvr>
  <p:transition spd="slow">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905000"/>
            <a:ext cx="7315200" cy="533400"/>
          </a:xfrm>
        </p:spPr>
        <p:txBody>
          <a:bodyPr/>
          <a:lstStyle/>
          <a:p>
            <a:r>
              <a:rPr lang="tr-TR" dirty="0"/>
              <a:t>LEFKE </a:t>
            </a:r>
            <a:br>
              <a:rPr lang="tr-TR" dirty="0"/>
            </a:br>
            <a:r>
              <a:rPr lang="tr-TR" dirty="0"/>
              <a:t>AGRICULTURE, HANDICRAFTS </a:t>
            </a:r>
            <a:br>
              <a:rPr lang="tr-TR" dirty="0"/>
            </a:br>
            <a:r>
              <a:rPr lang="tr-TR" dirty="0"/>
              <a:t>AND TOURISM</a:t>
            </a:r>
            <a:r>
              <a:rPr lang="en-GB" dirty="0"/>
              <a:t> CLUSTER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0442" y="3429000"/>
            <a:ext cx="2743200" cy="182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62200" y="3429000"/>
            <a:ext cx="2435448" cy="1828800"/>
          </a:xfrm>
          <a:prstGeom prst="rect">
            <a:avLst/>
          </a:prstGeom>
        </p:spPr>
      </p:pic>
    </p:spTree>
    <p:extLst>
      <p:ext uri="{BB962C8B-B14F-4D97-AF65-F5344CB8AC3E}">
        <p14:creationId xmlns:p14="http://schemas.microsoft.com/office/powerpoint/2010/main" val="3174408416"/>
      </p:ext>
    </p:extLst>
  </p:cSld>
  <p:clrMapOvr>
    <a:masterClrMapping/>
  </p:clrMapOvr>
  <p:transition spd="slow">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Local</a:t>
            </a:r>
            <a:r>
              <a:rPr lang="tr-TR" dirty="0"/>
              <a:t> </a:t>
            </a:r>
            <a:r>
              <a:rPr lang="tr-TR" dirty="0" err="1"/>
              <a:t>Conditions</a:t>
            </a:r>
            <a:endParaRPr lang="en-GB" dirty="0"/>
          </a:p>
        </p:txBody>
      </p:sp>
      <p:sp>
        <p:nvSpPr>
          <p:cNvPr id="3" name="Content Placeholder 2"/>
          <p:cNvSpPr>
            <a:spLocks noGrp="1"/>
          </p:cNvSpPr>
          <p:nvPr>
            <p:ph idx="1"/>
          </p:nvPr>
        </p:nvSpPr>
        <p:spPr/>
        <p:txBody>
          <a:bodyPr/>
          <a:lstStyle/>
          <a:p>
            <a:r>
              <a:rPr lang="tr-TR" sz="2800" dirty="0" err="1"/>
              <a:t>Most</a:t>
            </a:r>
            <a:r>
              <a:rPr lang="tr-TR" sz="2800" dirty="0"/>
              <a:t> </a:t>
            </a:r>
            <a:r>
              <a:rPr lang="tr-TR" sz="2800" dirty="0" err="1"/>
              <a:t>important</a:t>
            </a:r>
            <a:r>
              <a:rPr lang="tr-TR" sz="2800" dirty="0"/>
              <a:t> </a:t>
            </a:r>
            <a:r>
              <a:rPr lang="tr-TR" sz="2800" dirty="0" err="1"/>
              <a:t>agricultural</a:t>
            </a:r>
            <a:r>
              <a:rPr lang="tr-TR" sz="2800" dirty="0"/>
              <a:t> </a:t>
            </a:r>
            <a:r>
              <a:rPr lang="tr-TR" sz="2800" dirty="0" err="1"/>
              <a:t>products</a:t>
            </a:r>
            <a:r>
              <a:rPr lang="tr-TR" sz="2800" dirty="0"/>
              <a:t>:</a:t>
            </a:r>
          </a:p>
          <a:p>
            <a:pPr lvl="1"/>
            <a:r>
              <a:rPr lang="tr-TR" sz="2400" dirty="0" err="1"/>
              <a:t>Citrus</a:t>
            </a:r>
            <a:r>
              <a:rPr lang="tr-TR" sz="2400" dirty="0"/>
              <a:t> </a:t>
            </a:r>
            <a:r>
              <a:rPr lang="tr-TR" sz="2400" dirty="0" err="1"/>
              <a:t>Fruits</a:t>
            </a:r>
            <a:r>
              <a:rPr lang="tr-TR" sz="2400" dirty="0"/>
              <a:t> </a:t>
            </a:r>
          </a:p>
          <a:p>
            <a:pPr lvl="1"/>
            <a:r>
              <a:rPr lang="tr-TR" sz="2400" dirty="0" err="1"/>
              <a:t>Walnuts</a:t>
            </a:r>
            <a:endParaRPr lang="tr-TR" sz="2400" dirty="0"/>
          </a:p>
          <a:p>
            <a:pPr lvl="1"/>
            <a:r>
              <a:rPr lang="tr-TR" sz="2400" dirty="0" err="1"/>
              <a:t>Dates</a:t>
            </a:r>
            <a:endParaRPr lang="tr-TR" sz="2400" dirty="0"/>
          </a:p>
          <a:p>
            <a:pPr lvl="1"/>
            <a:r>
              <a:rPr lang="tr-TR" sz="2400" dirty="0" err="1"/>
              <a:t>Strawberries</a:t>
            </a:r>
            <a:endParaRPr lang="en-GB" sz="2400"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51024" y="4187267"/>
            <a:ext cx="2076450" cy="128857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5962" y="4114799"/>
            <a:ext cx="2400300" cy="126331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4660" y="4029701"/>
            <a:ext cx="2253187" cy="1433512"/>
          </a:xfrm>
          <a:prstGeom prst="rect">
            <a:avLst/>
          </a:prstGeom>
        </p:spPr>
      </p:pic>
    </p:spTree>
    <p:extLst>
      <p:ext uri="{BB962C8B-B14F-4D97-AF65-F5344CB8AC3E}">
        <p14:creationId xmlns:p14="http://schemas.microsoft.com/office/powerpoint/2010/main" val="22396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75047"/>
            <a:ext cx="6858000" cy="615553"/>
          </a:xfrm>
        </p:spPr>
        <p:txBody>
          <a:bodyPr/>
          <a:lstStyle/>
          <a:p>
            <a:r>
              <a:rPr lang="en-GB" dirty="0"/>
              <a:t>Lefke Local Products  Cluster</a:t>
            </a:r>
          </a:p>
        </p:txBody>
      </p:sp>
      <p:graphicFrame>
        <p:nvGraphicFramePr>
          <p:cNvPr id="4" name="Diagram 3"/>
          <p:cNvGraphicFramePr/>
          <p:nvPr>
            <p:extLst>
              <p:ext uri="{D42A27DB-BD31-4B8C-83A1-F6EECF244321}">
                <p14:modId xmlns:p14="http://schemas.microsoft.com/office/powerpoint/2010/main" val="300689790"/>
              </p:ext>
            </p:extLst>
          </p:nvPr>
        </p:nvGraphicFramePr>
        <p:xfrm>
          <a:off x="1447800" y="1143000"/>
          <a:ext cx="7433187"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037120541"/>
              </p:ext>
            </p:extLst>
          </p:nvPr>
        </p:nvGraphicFramePr>
        <p:xfrm>
          <a:off x="2362200" y="3962400"/>
          <a:ext cx="57150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256029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3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Legal Structure</a:t>
            </a:r>
          </a:p>
        </p:txBody>
      </p:sp>
      <p:sp>
        <p:nvSpPr>
          <p:cNvPr id="3" name="Content Placeholder 2"/>
          <p:cNvSpPr>
            <a:spLocks noGrp="1"/>
          </p:cNvSpPr>
          <p:nvPr>
            <p:ph idx="1"/>
          </p:nvPr>
        </p:nvSpPr>
        <p:spPr>
          <a:xfrm>
            <a:off x="1524000" y="3429000"/>
            <a:ext cx="7391400" cy="2590800"/>
          </a:xfrm>
        </p:spPr>
        <p:txBody>
          <a:bodyPr/>
          <a:lstStyle/>
          <a:p>
            <a:r>
              <a:rPr lang="en-GB" sz="2400" b="0" dirty="0"/>
              <a:t>Lefke/ Lefka local products cluster’s established</a:t>
            </a:r>
            <a:r>
              <a:rPr lang="tr-TR" sz="2400" b="0" dirty="0"/>
              <a:t> </a:t>
            </a:r>
            <a:r>
              <a:rPr lang="en-GB" sz="2400" b="0" dirty="0"/>
              <a:t>legal structure is a </a:t>
            </a:r>
            <a:r>
              <a:rPr lang="en-GB" sz="2400" dirty="0"/>
              <a:t>non-profit</a:t>
            </a:r>
            <a:r>
              <a:rPr lang="en-GB" sz="2400" b="0" dirty="0"/>
              <a:t> </a:t>
            </a:r>
            <a:r>
              <a:rPr lang="en-GB" sz="2400" dirty="0"/>
              <a:t>cooperative</a:t>
            </a:r>
          </a:p>
        </p:txBody>
      </p:sp>
      <p:graphicFrame>
        <p:nvGraphicFramePr>
          <p:cNvPr id="4" name="Diagram 3"/>
          <p:cNvGraphicFramePr/>
          <p:nvPr/>
        </p:nvGraphicFramePr>
        <p:xfrm>
          <a:off x="2362200" y="682823"/>
          <a:ext cx="5181600" cy="287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027074"/>
      </p:ext>
    </p:extLst>
  </p:cSld>
  <p:clrMapOvr>
    <a:masterClrMapping/>
  </p:clrMapOvr>
  <p:transition spd="slow">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84" y="224921"/>
            <a:ext cx="7467600" cy="615553"/>
          </a:xfrm>
        </p:spPr>
        <p:txBody>
          <a:bodyPr/>
          <a:lstStyle/>
          <a:p>
            <a:r>
              <a:rPr lang="en-GB" dirty="0"/>
              <a:t>Specific Fields of Cooperation</a:t>
            </a:r>
          </a:p>
        </p:txBody>
      </p:sp>
      <p:sp>
        <p:nvSpPr>
          <p:cNvPr id="3" name="Content Placeholder 2"/>
          <p:cNvSpPr>
            <a:spLocks noGrp="1"/>
          </p:cNvSpPr>
          <p:nvPr>
            <p:ph idx="1"/>
          </p:nvPr>
        </p:nvSpPr>
        <p:spPr>
          <a:xfrm>
            <a:off x="1524000" y="990600"/>
            <a:ext cx="7391400" cy="5105400"/>
          </a:xfrm>
        </p:spPr>
        <p:txBody>
          <a:bodyPr/>
          <a:lstStyle/>
          <a:p>
            <a:pPr marL="0" indent="0" algn="ctr">
              <a:buNone/>
            </a:pPr>
            <a:r>
              <a:rPr lang="en-GB" dirty="0"/>
              <a:t>Horizontal part</a:t>
            </a:r>
          </a:p>
          <a:p>
            <a:pPr marL="0" indent="0" algn="ctr">
              <a:buNone/>
            </a:pPr>
            <a:endParaRPr lang="en-GB" dirty="0"/>
          </a:p>
          <a:p>
            <a:pPr marL="0" indent="0" algn="ctr">
              <a:buNone/>
            </a:pPr>
            <a:endParaRPr lang="en-GB" dirty="0"/>
          </a:p>
          <a:p>
            <a:pPr algn="ctr"/>
            <a:endParaRPr lang="en-GB" dirty="0"/>
          </a:p>
          <a:p>
            <a:pPr marL="0" indent="0" algn="ctr">
              <a:buNone/>
            </a:pPr>
            <a:r>
              <a:rPr lang="en-GB" dirty="0"/>
              <a:t>Vertical part</a:t>
            </a:r>
          </a:p>
        </p:txBody>
      </p:sp>
      <p:graphicFrame>
        <p:nvGraphicFramePr>
          <p:cNvPr id="4" name="Diagram 3"/>
          <p:cNvGraphicFramePr/>
          <p:nvPr>
            <p:extLst>
              <p:ext uri="{D42A27DB-BD31-4B8C-83A1-F6EECF244321}">
                <p14:modId xmlns:p14="http://schemas.microsoft.com/office/powerpoint/2010/main" val="4089794570"/>
              </p:ext>
            </p:extLst>
          </p:nvPr>
        </p:nvGraphicFramePr>
        <p:xfrm>
          <a:off x="1371600" y="990600"/>
          <a:ext cx="75438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12579640"/>
              </p:ext>
            </p:extLst>
          </p:nvPr>
        </p:nvGraphicFramePr>
        <p:xfrm>
          <a:off x="1905000" y="3962400"/>
          <a:ext cx="6705600" cy="21438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344706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905000"/>
            <a:ext cx="7696200" cy="1447800"/>
          </a:xfrm>
        </p:spPr>
        <p:txBody>
          <a:bodyPr/>
          <a:lstStyle/>
          <a:p>
            <a:r>
              <a:rPr lang="tr-TR" dirty="0">
                <a:solidFill>
                  <a:schemeClr val="accent2"/>
                </a:solidFill>
              </a:rPr>
              <a:t>LOCAL IMPLEMENTATIONS &amp;</a:t>
            </a:r>
            <a:br>
              <a:rPr lang="tr-TR" dirty="0">
                <a:solidFill>
                  <a:schemeClr val="accent2"/>
                </a:solidFill>
              </a:rPr>
            </a:br>
            <a:r>
              <a:rPr lang="tr-TR" dirty="0">
                <a:solidFill>
                  <a:schemeClr val="accent2"/>
                </a:solidFill>
              </a:rPr>
              <a:t>OPPORTUNITIES</a:t>
            </a:r>
            <a:endParaRPr lang="en-GB" dirty="0">
              <a:solidFill>
                <a:srgbClr val="6EA92D"/>
              </a:solidFill>
            </a:endParaRPr>
          </a:p>
        </p:txBody>
      </p:sp>
    </p:spTree>
    <p:extLst>
      <p:ext uri="{BB962C8B-B14F-4D97-AF65-F5344CB8AC3E}">
        <p14:creationId xmlns:p14="http://schemas.microsoft.com/office/powerpoint/2010/main" val="2131136083"/>
      </p:ext>
    </p:extLst>
  </p:cSld>
  <p:clrMapOvr>
    <a:masterClrMapping/>
  </p:clrMapOvr>
  <p:transition spd="slow">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Lefke/Lefka Cluster Products &amp;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1585372"/>
              </p:ext>
            </p:extLst>
          </p:nvPr>
        </p:nvGraphicFramePr>
        <p:xfrm>
          <a:off x="1524000" y="1143000"/>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66354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86E4BEC8-AD5C-4593-9BCE-4AE7D4F0A8D8}"/>
                                            </p:graphicEl>
                                          </p:spTgt>
                                        </p:tgtEl>
                                        <p:attrNameLst>
                                          <p:attrName>style.visibility</p:attrName>
                                        </p:attrNameLst>
                                      </p:cBhvr>
                                      <p:to>
                                        <p:strVal val="visible"/>
                                      </p:to>
                                    </p:set>
                                    <p:animEffect transition="in" filter="fade">
                                      <p:cBhvr>
                                        <p:cTn id="7" dur="500"/>
                                        <p:tgtEl>
                                          <p:spTgt spid="4">
                                            <p:graphicEl>
                                              <a:dgm id="{86E4BEC8-AD5C-4593-9BCE-4AE7D4F0A8D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8FE8219-6A79-4EEC-A9BB-27566438D26A}"/>
                                            </p:graphicEl>
                                          </p:spTgt>
                                        </p:tgtEl>
                                        <p:attrNameLst>
                                          <p:attrName>style.visibility</p:attrName>
                                        </p:attrNameLst>
                                      </p:cBhvr>
                                      <p:to>
                                        <p:strVal val="visible"/>
                                      </p:to>
                                    </p:set>
                                    <p:animEffect transition="in" filter="fade">
                                      <p:cBhvr>
                                        <p:cTn id="10" dur="500"/>
                                        <p:tgtEl>
                                          <p:spTgt spid="4">
                                            <p:graphicEl>
                                              <a:dgm id="{88FE8219-6A79-4EEC-A9BB-27566438D26A}"/>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4C567FE7-C892-4DE8-9933-3D1709492EF3}"/>
                                            </p:graphicEl>
                                          </p:spTgt>
                                        </p:tgtEl>
                                        <p:attrNameLst>
                                          <p:attrName>style.visibility</p:attrName>
                                        </p:attrNameLst>
                                      </p:cBhvr>
                                      <p:to>
                                        <p:strVal val="visible"/>
                                      </p:to>
                                    </p:set>
                                    <p:animEffect transition="in" filter="fade">
                                      <p:cBhvr>
                                        <p:cTn id="14" dur="1000"/>
                                        <p:tgtEl>
                                          <p:spTgt spid="4">
                                            <p:graphicEl>
                                              <a:dgm id="{4C567FE7-C892-4DE8-9933-3D1709492EF3}"/>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A3DA58C4-C7F5-43DC-91C6-22A87B8D4367}"/>
                                            </p:graphicEl>
                                          </p:spTgt>
                                        </p:tgtEl>
                                        <p:attrNameLst>
                                          <p:attrName>style.visibility</p:attrName>
                                        </p:attrNameLst>
                                      </p:cBhvr>
                                      <p:to>
                                        <p:strVal val="visible"/>
                                      </p:to>
                                    </p:set>
                                    <p:animEffect transition="in" filter="fade">
                                      <p:cBhvr>
                                        <p:cTn id="17" dur="1000"/>
                                        <p:tgtEl>
                                          <p:spTgt spid="4">
                                            <p:graphicEl>
                                              <a:dgm id="{A3DA58C4-C7F5-43DC-91C6-22A87B8D4367}"/>
                                            </p:graphic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813F706F-A745-4F2E-965B-97AECA615284}"/>
                                            </p:graphicEl>
                                          </p:spTgt>
                                        </p:tgtEl>
                                        <p:attrNameLst>
                                          <p:attrName>style.visibility</p:attrName>
                                        </p:attrNameLst>
                                      </p:cBhvr>
                                      <p:to>
                                        <p:strVal val="visible"/>
                                      </p:to>
                                    </p:set>
                                    <p:animEffect transition="in" filter="fade">
                                      <p:cBhvr>
                                        <p:cTn id="21" dur="1000"/>
                                        <p:tgtEl>
                                          <p:spTgt spid="4">
                                            <p:graphicEl>
                                              <a:dgm id="{813F706F-A745-4F2E-965B-97AECA615284}"/>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DB3D886A-15E5-4272-AEF8-CBF35AEC3863}"/>
                                            </p:graphicEl>
                                          </p:spTgt>
                                        </p:tgtEl>
                                        <p:attrNameLst>
                                          <p:attrName>style.visibility</p:attrName>
                                        </p:attrNameLst>
                                      </p:cBhvr>
                                      <p:to>
                                        <p:strVal val="visible"/>
                                      </p:to>
                                    </p:set>
                                    <p:animEffect transition="in" filter="fade">
                                      <p:cBhvr>
                                        <p:cTn id="24" dur="1000"/>
                                        <p:tgtEl>
                                          <p:spTgt spid="4">
                                            <p:graphicEl>
                                              <a:dgm id="{DB3D886A-15E5-4272-AEF8-CBF35AEC3863}"/>
                                            </p:graphic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8CBCFE4F-56CB-4F2A-A8D0-7D30D2766C53}"/>
                                            </p:graphicEl>
                                          </p:spTgt>
                                        </p:tgtEl>
                                        <p:attrNameLst>
                                          <p:attrName>style.visibility</p:attrName>
                                        </p:attrNameLst>
                                      </p:cBhvr>
                                      <p:to>
                                        <p:strVal val="visible"/>
                                      </p:to>
                                    </p:set>
                                    <p:animEffect transition="in" filter="fade">
                                      <p:cBhvr>
                                        <p:cTn id="28" dur="1000"/>
                                        <p:tgtEl>
                                          <p:spTgt spid="4">
                                            <p:graphicEl>
                                              <a:dgm id="{8CBCFE4F-56CB-4F2A-A8D0-7D30D2766C5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86DA0D42-A533-48CE-9754-DC6C389E02AD}"/>
                                            </p:graphicEl>
                                          </p:spTgt>
                                        </p:tgtEl>
                                        <p:attrNameLst>
                                          <p:attrName>style.visibility</p:attrName>
                                        </p:attrNameLst>
                                      </p:cBhvr>
                                      <p:to>
                                        <p:strVal val="visible"/>
                                      </p:to>
                                    </p:set>
                                    <p:animEffect transition="in" filter="fade">
                                      <p:cBhvr>
                                        <p:cTn id="31" dur="1000"/>
                                        <p:tgtEl>
                                          <p:spTgt spid="4">
                                            <p:graphicEl>
                                              <a:dgm id="{86DA0D42-A533-48CE-9754-DC6C389E02AD}"/>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A3FCE973-E9F6-4635-938D-4F129B9E4935}"/>
                                            </p:graphicEl>
                                          </p:spTgt>
                                        </p:tgtEl>
                                        <p:attrNameLst>
                                          <p:attrName>style.visibility</p:attrName>
                                        </p:attrNameLst>
                                      </p:cBhvr>
                                      <p:to>
                                        <p:strVal val="visible"/>
                                      </p:to>
                                    </p:set>
                                    <p:animEffect transition="in" filter="fade">
                                      <p:cBhvr>
                                        <p:cTn id="35" dur="1000"/>
                                        <p:tgtEl>
                                          <p:spTgt spid="4">
                                            <p:graphicEl>
                                              <a:dgm id="{A3FCE973-E9F6-4635-938D-4F129B9E4935}"/>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87184DFC-DB61-4520-A09A-DFE0CF27A7AC}"/>
                                            </p:graphicEl>
                                          </p:spTgt>
                                        </p:tgtEl>
                                        <p:attrNameLst>
                                          <p:attrName>style.visibility</p:attrName>
                                        </p:attrNameLst>
                                      </p:cBhvr>
                                      <p:to>
                                        <p:strVal val="visible"/>
                                      </p:to>
                                    </p:set>
                                    <p:animEffect transition="in" filter="fade">
                                      <p:cBhvr>
                                        <p:cTn id="38" dur="1000"/>
                                        <p:tgtEl>
                                          <p:spTgt spid="4">
                                            <p:graphicEl>
                                              <a:dgm id="{87184DFC-DB61-4520-A09A-DFE0CF27A7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2895600"/>
            <a:ext cx="7696200" cy="533400"/>
          </a:xfrm>
        </p:spPr>
        <p:txBody>
          <a:bodyPr/>
          <a:lstStyle/>
          <a:p>
            <a:r>
              <a:rPr lang="tr-TR" sz="5400" dirty="0" err="1"/>
              <a:t>Thank</a:t>
            </a:r>
            <a:r>
              <a:rPr lang="tr-TR" sz="5400" dirty="0"/>
              <a:t> </a:t>
            </a:r>
            <a:r>
              <a:rPr lang="tr-TR" sz="5400" dirty="0" err="1"/>
              <a:t>you</a:t>
            </a:r>
            <a:endParaRPr lang="en-GB"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900" y="1219200"/>
            <a:ext cx="2971800" cy="1118865"/>
          </a:xfrm>
          <a:prstGeom prst="rect">
            <a:avLst/>
          </a:prstGeom>
        </p:spPr>
      </p:pic>
    </p:spTree>
    <p:extLst>
      <p:ext uri="{BB962C8B-B14F-4D97-AF65-F5344CB8AC3E}">
        <p14:creationId xmlns:p14="http://schemas.microsoft.com/office/powerpoint/2010/main" val="1837144940"/>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790575"/>
            <a:ext cx="4286250" cy="3248025"/>
          </a:xfrm>
          <a:prstGeom prst="rect">
            <a:avLst/>
          </a:prstGeom>
        </p:spPr>
      </p:pic>
      <p:sp>
        <p:nvSpPr>
          <p:cNvPr id="3" name="Title 2"/>
          <p:cNvSpPr>
            <a:spLocks noGrp="1"/>
          </p:cNvSpPr>
          <p:nvPr>
            <p:ph type="title"/>
          </p:nvPr>
        </p:nvSpPr>
        <p:spPr>
          <a:xfrm>
            <a:off x="1447800" y="375047"/>
            <a:ext cx="6896450" cy="615553"/>
          </a:xfrm>
        </p:spPr>
        <p:txBody>
          <a:bodyPr/>
          <a:lstStyle/>
          <a:p>
            <a:r>
              <a:rPr lang="tr-TR" dirty="0"/>
              <a:t>WHAT DO THEY FOCUS ON?</a:t>
            </a:r>
            <a:endParaRPr lang="en-GB" dirty="0"/>
          </a:p>
        </p:txBody>
      </p:sp>
      <p:graphicFrame>
        <p:nvGraphicFramePr>
          <p:cNvPr id="5" name="Diagram 4"/>
          <p:cNvGraphicFramePr/>
          <p:nvPr>
            <p:extLst>
              <p:ext uri="{D42A27DB-BD31-4B8C-83A1-F6EECF244321}">
                <p14:modId xmlns:p14="http://schemas.microsoft.com/office/powerpoint/2010/main" val="3909402731"/>
              </p:ext>
            </p:extLst>
          </p:nvPr>
        </p:nvGraphicFramePr>
        <p:xfrm>
          <a:off x="2653129" y="1219200"/>
          <a:ext cx="44196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6310729" y="1828800"/>
            <a:ext cx="1746335" cy="457200"/>
            <a:chOff x="6248400" y="838200"/>
            <a:chExt cx="1746335" cy="457200"/>
          </a:xfrm>
        </p:grpSpPr>
        <p:cxnSp>
          <p:nvCxnSpPr>
            <p:cNvPr id="7" name="Straight Arrow Connector 6"/>
            <p:cNvCxnSpPr/>
            <p:nvPr/>
          </p:nvCxnSpPr>
          <p:spPr bwMode="auto">
            <a:xfrm flipV="1">
              <a:off x="6248400" y="1066800"/>
              <a:ext cx="457200" cy="22860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6705600" y="838200"/>
              <a:ext cx="1289135" cy="369332"/>
            </a:xfrm>
            <a:prstGeom prst="rect">
              <a:avLst/>
            </a:prstGeom>
            <a:noFill/>
          </p:spPr>
          <p:txBody>
            <a:bodyPr wrap="none" rtlCol="0">
              <a:spAutoFit/>
            </a:bodyPr>
            <a:lstStyle/>
            <a:p>
              <a:r>
                <a:rPr lang="en-GB" b="1" dirty="0">
                  <a:cs typeface="Arial" panose="020B0604020202020204" pitchFamily="34" charset="0"/>
                </a:rPr>
                <a:t>Eco-tourism</a:t>
              </a:r>
            </a:p>
          </p:txBody>
        </p:sp>
      </p:grpSp>
      <p:grpSp>
        <p:nvGrpSpPr>
          <p:cNvPr id="9" name="Group 8"/>
          <p:cNvGrpSpPr/>
          <p:nvPr/>
        </p:nvGrpSpPr>
        <p:grpSpPr>
          <a:xfrm>
            <a:off x="1371600" y="1557488"/>
            <a:ext cx="2195929" cy="455978"/>
            <a:chOff x="1385471" y="566888"/>
            <a:chExt cx="2195929" cy="455978"/>
          </a:xfrm>
        </p:grpSpPr>
        <p:cxnSp>
          <p:nvCxnSpPr>
            <p:cNvPr id="10" name="Straight Arrow Connector 9"/>
            <p:cNvCxnSpPr/>
            <p:nvPr/>
          </p:nvCxnSpPr>
          <p:spPr bwMode="auto">
            <a:xfrm flipH="1" flipV="1">
              <a:off x="3200400" y="838200"/>
              <a:ext cx="381000" cy="18466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385471" y="566888"/>
              <a:ext cx="2016899" cy="369332"/>
            </a:xfrm>
            <a:prstGeom prst="rect">
              <a:avLst/>
            </a:prstGeom>
            <a:noFill/>
          </p:spPr>
          <p:txBody>
            <a:bodyPr wrap="none" rtlCol="0">
              <a:spAutoFit/>
            </a:bodyPr>
            <a:lstStyle/>
            <a:p>
              <a:r>
                <a:rPr lang="en-GB" b="1" dirty="0">
                  <a:cs typeface="Arial" panose="020B0604020202020204" pitchFamily="34" charset="0"/>
                </a:rPr>
                <a:t>Local rural products</a:t>
              </a:r>
            </a:p>
          </p:txBody>
        </p:sp>
      </p:grpSp>
      <p:grpSp>
        <p:nvGrpSpPr>
          <p:cNvPr id="12" name="Group 11"/>
          <p:cNvGrpSpPr/>
          <p:nvPr/>
        </p:nvGrpSpPr>
        <p:grpSpPr>
          <a:xfrm>
            <a:off x="1651533" y="2831068"/>
            <a:ext cx="1763596" cy="369332"/>
            <a:chOff x="1627304" y="1684361"/>
            <a:chExt cx="1763596" cy="369332"/>
          </a:xfrm>
        </p:grpSpPr>
        <p:cxnSp>
          <p:nvCxnSpPr>
            <p:cNvPr id="13" name="Straight Arrow Connector 12"/>
            <p:cNvCxnSpPr/>
            <p:nvPr/>
          </p:nvCxnSpPr>
          <p:spPr bwMode="auto">
            <a:xfrm flipH="1">
              <a:off x="2895600" y="1752600"/>
              <a:ext cx="495300" cy="7620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627304" y="1684361"/>
              <a:ext cx="1382110" cy="369332"/>
            </a:xfrm>
            <a:prstGeom prst="rect">
              <a:avLst/>
            </a:prstGeom>
            <a:noFill/>
          </p:spPr>
          <p:txBody>
            <a:bodyPr wrap="none" rtlCol="0">
              <a:spAutoFit/>
            </a:bodyPr>
            <a:lstStyle/>
            <a:p>
              <a:r>
                <a:rPr lang="en-GB" b="1" dirty="0"/>
                <a:t>Agro-tourism</a:t>
              </a:r>
            </a:p>
          </p:txBody>
        </p:sp>
      </p:grpSp>
      <p:grpSp>
        <p:nvGrpSpPr>
          <p:cNvPr id="15" name="Group 14"/>
          <p:cNvGrpSpPr/>
          <p:nvPr/>
        </p:nvGrpSpPr>
        <p:grpSpPr>
          <a:xfrm>
            <a:off x="5777198" y="3617815"/>
            <a:ext cx="2597504" cy="445532"/>
            <a:chOff x="6324600" y="2209800"/>
            <a:chExt cx="2597504" cy="445532"/>
          </a:xfrm>
        </p:grpSpPr>
        <p:cxnSp>
          <p:nvCxnSpPr>
            <p:cNvPr id="16" name="Straight Arrow Connector 15"/>
            <p:cNvCxnSpPr/>
            <p:nvPr/>
          </p:nvCxnSpPr>
          <p:spPr bwMode="auto">
            <a:xfrm>
              <a:off x="6324600" y="2209800"/>
              <a:ext cx="325081" cy="15240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6705600" y="2286000"/>
              <a:ext cx="2216504" cy="369332"/>
            </a:xfrm>
            <a:prstGeom prst="rect">
              <a:avLst/>
            </a:prstGeom>
            <a:noFill/>
          </p:spPr>
          <p:txBody>
            <a:bodyPr wrap="none" rtlCol="0">
              <a:spAutoFit/>
            </a:bodyPr>
            <a:lstStyle/>
            <a:p>
              <a:r>
                <a:rPr lang="en-GB" b="1" dirty="0"/>
                <a:t>Traditional handicrafts</a:t>
              </a:r>
            </a:p>
          </p:txBody>
        </p:sp>
      </p:grpSp>
      <p:grpSp>
        <p:nvGrpSpPr>
          <p:cNvPr id="18" name="Group 17"/>
          <p:cNvGrpSpPr/>
          <p:nvPr/>
        </p:nvGrpSpPr>
        <p:grpSpPr>
          <a:xfrm>
            <a:off x="2705766" y="3645932"/>
            <a:ext cx="1395163" cy="545068"/>
            <a:chOff x="2719637" y="2655332"/>
            <a:chExt cx="1395163" cy="545068"/>
          </a:xfrm>
        </p:grpSpPr>
        <p:cxnSp>
          <p:nvCxnSpPr>
            <p:cNvPr id="19" name="Straight Arrow Connector 18"/>
            <p:cNvCxnSpPr/>
            <p:nvPr/>
          </p:nvCxnSpPr>
          <p:spPr bwMode="auto">
            <a:xfrm flipH="1">
              <a:off x="3733800" y="2655332"/>
              <a:ext cx="381000" cy="240268"/>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719637" y="2831068"/>
              <a:ext cx="1194558" cy="369332"/>
            </a:xfrm>
            <a:prstGeom prst="rect">
              <a:avLst/>
            </a:prstGeom>
            <a:noFill/>
          </p:spPr>
          <p:txBody>
            <a:bodyPr wrap="none" rtlCol="0">
              <a:spAutoFit/>
            </a:bodyPr>
            <a:lstStyle/>
            <a:p>
              <a:r>
                <a:rPr lang="en-GB" b="1" dirty="0"/>
                <a:t>Agriculture</a:t>
              </a:r>
            </a:p>
          </p:txBody>
        </p:sp>
      </p:grpSp>
      <p:grpSp>
        <p:nvGrpSpPr>
          <p:cNvPr id="21" name="Group 20"/>
          <p:cNvGrpSpPr/>
          <p:nvPr/>
        </p:nvGrpSpPr>
        <p:grpSpPr>
          <a:xfrm>
            <a:off x="6310729" y="2831068"/>
            <a:ext cx="2120536" cy="369332"/>
            <a:chOff x="6324600" y="1840468"/>
            <a:chExt cx="2120536" cy="369332"/>
          </a:xfrm>
        </p:grpSpPr>
        <p:cxnSp>
          <p:nvCxnSpPr>
            <p:cNvPr id="22" name="Straight Arrow Connector 21"/>
            <p:cNvCxnSpPr/>
            <p:nvPr/>
          </p:nvCxnSpPr>
          <p:spPr bwMode="auto">
            <a:xfrm flipV="1">
              <a:off x="6324600" y="2045732"/>
              <a:ext cx="457200" cy="87868"/>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6796928" y="1840468"/>
              <a:ext cx="1648208" cy="369332"/>
            </a:xfrm>
            <a:prstGeom prst="rect">
              <a:avLst/>
            </a:prstGeom>
            <a:noFill/>
          </p:spPr>
          <p:txBody>
            <a:bodyPr wrap="none" rtlCol="0">
              <a:spAutoFit/>
            </a:bodyPr>
            <a:lstStyle/>
            <a:p>
              <a:r>
                <a:rPr lang="en-GB" b="1" dirty="0"/>
                <a:t>Organic farming</a:t>
              </a:r>
            </a:p>
          </p:txBody>
        </p:sp>
      </p:grpSp>
      <p:graphicFrame>
        <p:nvGraphicFramePr>
          <p:cNvPr id="24" name="Diagram 23"/>
          <p:cNvGraphicFramePr/>
          <p:nvPr>
            <p:extLst>
              <p:ext uri="{D42A27DB-BD31-4B8C-83A1-F6EECF244321}">
                <p14:modId xmlns:p14="http://schemas.microsoft.com/office/powerpoint/2010/main" val="3710216337"/>
              </p:ext>
            </p:extLst>
          </p:nvPr>
        </p:nvGraphicFramePr>
        <p:xfrm>
          <a:off x="990600" y="3429000"/>
          <a:ext cx="8077200" cy="350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7650225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2" presetClass="entr" presetSubtype="6" fill="hold" nodeType="afterEffect">
                                  <p:stCondLst>
                                    <p:cond delay="10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10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0-#ppt_w/2"/>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3" fill="hold" nodeType="withEffect">
                                  <p:stCondLst>
                                    <p:cond delay="10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1+#ppt_w/2"/>
                                          </p:val>
                                        </p:tav>
                                        <p:tav tm="100000">
                                          <p:val>
                                            <p:strVal val="#ppt_x"/>
                                          </p:val>
                                        </p:tav>
                                      </p:tavLst>
                                    </p:anim>
                                    <p:anim calcmode="lin" valueType="num">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9"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0-#ppt_w/2"/>
                                          </p:val>
                                        </p:tav>
                                        <p:tav tm="100000">
                                          <p:val>
                                            <p:strVal val="#ppt_x"/>
                                          </p:val>
                                        </p:tav>
                                      </p:tavLst>
                                    </p:anim>
                                    <p:anim calcmode="lin" valueType="num">
                                      <p:cBhvr additive="base">
                                        <p:cTn id="34" dur="1000" fill="hold"/>
                                        <p:tgtEl>
                                          <p:spTgt spid="15"/>
                                        </p:tgtEl>
                                        <p:attrNameLst>
                                          <p:attrName>ppt_y</p:attrName>
                                        </p:attrNameLst>
                                      </p:cBhvr>
                                      <p:tavLst>
                                        <p:tav tm="0">
                                          <p:val>
                                            <p:strVal val="0-#ppt_h/2"/>
                                          </p:val>
                                        </p:tav>
                                        <p:tav tm="100000">
                                          <p:val>
                                            <p:strVal val="#ppt_y"/>
                                          </p:val>
                                        </p:tav>
                                      </p:tavLst>
                                    </p:anim>
                                  </p:childTnLst>
                                </p:cTn>
                              </p:par>
                              <p:par>
                                <p:cTn id="35" presetID="2" presetClass="entr" presetSubtype="4" fill="hold" nodeType="withEffect">
                                  <p:stCondLst>
                                    <p:cond delay="10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10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1000" fill="hold"/>
                                        <p:tgtEl>
                                          <p:spTgt spid="21"/>
                                        </p:tgtEl>
                                        <p:attrNameLst>
                                          <p:attrName>ppt_x</p:attrName>
                                        </p:attrNameLst>
                                      </p:cBhvr>
                                      <p:tavLst>
                                        <p:tav tm="0">
                                          <p:val>
                                            <p:strVal val="#ppt_x"/>
                                          </p:val>
                                        </p:tav>
                                        <p:tav tm="100000">
                                          <p:val>
                                            <p:strVal val="#ppt_x"/>
                                          </p:val>
                                        </p:tav>
                                      </p:tavLst>
                                    </p:anim>
                                    <p:anim calcmode="lin" valueType="num">
                                      <p:cBhvr additive="base">
                                        <p:cTn id="42" dur="1000" fill="hold"/>
                                        <p:tgtEl>
                                          <p:spTgt spid="21"/>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10" presetClass="entr" presetSubtype="0" fill="hold" grpId="0" nodeType="afterEffect">
                                  <p:stCondLst>
                                    <p:cond delay="6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Graphic spid="24" grpId="0" uiExpan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676400"/>
            <a:ext cx="8001000" cy="838200"/>
          </a:xfrm>
        </p:spPr>
        <p:txBody>
          <a:bodyPr/>
          <a:lstStyle/>
          <a:p>
            <a:r>
              <a:rPr lang="tr-TR" dirty="0"/>
              <a:t>KARPASIA </a:t>
            </a:r>
            <a:br>
              <a:rPr lang="tr-TR" dirty="0"/>
            </a:br>
            <a:r>
              <a:rPr lang="en-GB" dirty="0"/>
              <a:t>LOCAL RURAL FOOD PRODUCTS </a:t>
            </a:r>
            <a:br>
              <a:rPr lang="tr-TR" dirty="0"/>
            </a:br>
            <a:r>
              <a:rPr lang="tr-TR" dirty="0"/>
              <a:t>PILOT CLUSTERS</a:t>
            </a:r>
            <a:endParaRPr lang="en-GB"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572000" y="3124201"/>
            <a:ext cx="2918350" cy="182790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3124201"/>
            <a:ext cx="2438400" cy="1827908"/>
          </a:xfrm>
          <a:prstGeom prst="rect">
            <a:avLst/>
          </a:prstGeom>
        </p:spPr>
      </p:pic>
    </p:spTree>
    <p:extLst>
      <p:ext uri="{BB962C8B-B14F-4D97-AF65-F5344CB8AC3E}">
        <p14:creationId xmlns:p14="http://schemas.microsoft.com/office/powerpoint/2010/main" val="1241643517"/>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75047"/>
            <a:ext cx="6934200" cy="615553"/>
          </a:xfrm>
        </p:spPr>
        <p:txBody>
          <a:bodyPr/>
          <a:lstStyle/>
          <a:p>
            <a:r>
              <a:rPr lang="en-GB" dirty="0"/>
              <a:t>Sectors</a:t>
            </a:r>
          </a:p>
        </p:txBody>
      </p:sp>
      <p:graphicFrame>
        <p:nvGraphicFramePr>
          <p:cNvPr id="5" name="Diagram 4"/>
          <p:cNvGraphicFramePr/>
          <p:nvPr>
            <p:extLst>
              <p:ext uri="{D42A27DB-BD31-4B8C-83A1-F6EECF244321}">
                <p14:modId xmlns:p14="http://schemas.microsoft.com/office/powerpoint/2010/main" val="1273850331"/>
              </p:ext>
            </p:extLst>
          </p:nvPr>
        </p:nvGraphicFramePr>
        <p:xfrm>
          <a:off x="1591733" y="1295400"/>
          <a:ext cx="6637867"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199050"/>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4038600" cy="609600"/>
          </a:xfrm>
        </p:spPr>
        <p:txBody>
          <a:bodyPr/>
          <a:lstStyle/>
          <a:p>
            <a:r>
              <a:rPr lang="en-GB" dirty="0"/>
              <a:t>Olives in TCc</a:t>
            </a:r>
          </a:p>
        </p:txBody>
      </p:sp>
      <p:grpSp>
        <p:nvGrpSpPr>
          <p:cNvPr id="6" name="Group 5"/>
          <p:cNvGrpSpPr/>
          <p:nvPr/>
        </p:nvGrpSpPr>
        <p:grpSpPr>
          <a:xfrm>
            <a:off x="1752600" y="990600"/>
            <a:ext cx="6477000" cy="4343400"/>
            <a:chOff x="1752600" y="990600"/>
            <a:chExt cx="6477000" cy="4343400"/>
          </a:xfrm>
        </p:grpSpPr>
        <p:grpSp>
          <p:nvGrpSpPr>
            <p:cNvPr id="3" name="Group 2"/>
            <p:cNvGrpSpPr/>
            <p:nvPr/>
          </p:nvGrpSpPr>
          <p:grpSpPr>
            <a:xfrm>
              <a:off x="1752600" y="990600"/>
              <a:ext cx="6477000" cy="4343400"/>
              <a:chOff x="2438400" y="3048000"/>
              <a:chExt cx="5181600" cy="3261691"/>
            </a:xfrm>
          </p:grpSpPr>
          <p:graphicFrame>
            <p:nvGraphicFramePr>
              <p:cNvPr id="4" name="Chart 3"/>
              <p:cNvGraphicFramePr/>
              <p:nvPr>
                <p:extLst>
                  <p:ext uri="{D42A27DB-BD31-4B8C-83A1-F6EECF244321}">
                    <p14:modId xmlns:p14="http://schemas.microsoft.com/office/powerpoint/2010/main" val="1979194157"/>
                  </p:ext>
                </p:extLst>
              </p:nvPr>
            </p:nvGraphicFramePr>
            <p:xfrm>
              <a:off x="2438400" y="3048000"/>
              <a:ext cx="5181600" cy="3261691"/>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Image result for ol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4267200"/>
                <a:ext cx="990601" cy="99060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6096000" y="1628801"/>
              <a:ext cx="1828800" cy="923330"/>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Trikomo (Karpasia Peninsula); 39%</a:t>
              </a:r>
            </a:p>
          </p:txBody>
        </p:sp>
        <p:sp>
          <p:nvSpPr>
            <p:cNvPr id="7" name="TextBox 6"/>
            <p:cNvSpPr txBox="1"/>
            <p:nvPr/>
          </p:nvSpPr>
          <p:spPr>
            <a:xfrm>
              <a:off x="2631743" y="1688068"/>
              <a:ext cx="1828800" cy="369332"/>
            </a:xfrm>
            <a:prstGeom prst="rect">
              <a:avLst/>
            </a:prstGeom>
            <a:noFill/>
          </p:spPr>
          <p:txBody>
            <a:bodyPr wrap="square" rtlCol="0">
              <a:spAutoFit/>
            </a:bodyPr>
            <a:lstStyle/>
            <a:p>
              <a:r>
                <a:rPr lang="tr-TR" dirty="0">
                  <a:solidFill>
                    <a:schemeClr val="tx1">
                      <a:lumMod val="65000"/>
                      <a:lumOff val="35000"/>
                    </a:schemeClr>
                  </a:solidFill>
                  <a:latin typeface="Calibri" panose="020F0502020204030204" pitchFamily="34" charset="0"/>
                  <a:cs typeface="Calibri" panose="020F0502020204030204" pitchFamily="34" charset="0"/>
                </a:rPr>
                <a:t>Famagusta</a:t>
              </a:r>
              <a:r>
                <a:rPr lang="en-GB" dirty="0">
                  <a:solidFill>
                    <a:schemeClr val="tx1">
                      <a:lumMod val="65000"/>
                      <a:lumOff val="35000"/>
                    </a:schemeClr>
                  </a:solidFill>
                  <a:latin typeface="Calibri" panose="020F0502020204030204" pitchFamily="34" charset="0"/>
                  <a:cs typeface="Calibri" panose="020F0502020204030204" pitchFamily="34" charset="0"/>
                </a:rPr>
                <a:t>; </a:t>
              </a:r>
              <a:r>
                <a:rPr lang="tr-TR" dirty="0">
                  <a:solidFill>
                    <a:schemeClr val="tx1">
                      <a:lumMod val="65000"/>
                      <a:lumOff val="35000"/>
                    </a:schemeClr>
                  </a:solidFill>
                  <a:latin typeface="Calibri" panose="020F0502020204030204" pitchFamily="34" charset="0"/>
                  <a:cs typeface="Calibri" panose="020F0502020204030204" pitchFamily="34" charset="0"/>
                </a:rPr>
                <a:t>11</a:t>
              </a:r>
              <a:r>
                <a:rPr lang="en-GB"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8" name="TextBox 7"/>
            <p:cNvSpPr txBox="1"/>
            <p:nvPr/>
          </p:nvSpPr>
          <p:spPr>
            <a:xfrm>
              <a:off x="1962150" y="2385536"/>
              <a:ext cx="1828800" cy="369332"/>
            </a:xfrm>
            <a:prstGeom prst="rect">
              <a:avLst/>
            </a:prstGeom>
            <a:noFill/>
          </p:spPr>
          <p:txBody>
            <a:bodyPr wrap="square" rtlCol="0">
              <a:spAutoFit/>
            </a:bodyPr>
            <a:lstStyle/>
            <a:p>
              <a:r>
                <a:rPr lang="tr-TR" dirty="0">
                  <a:solidFill>
                    <a:schemeClr val="tx1">
                      <a:lumMod val="65000"/>
                      <a:lumOff val="35000"/>
                    </a:schemeClr>
                  </a:solidFill>
                  <a:latin typeface="Calibri" panose="020F0502020204030204" pitchFamily="34" charset="0"/>
                  <a:cs typeface="Calibri" panose="020F0502020204030204" pitchFamily="34" charset="0"/>
                </a:rPr>
                <a:t>Morphou;</a:t>
              </a:r>
              <a:r>
                <a:rPr lang="en-GB" dirty="0">
                  <a:solidFill>
                    <a:schemeClr val="tx1">
                      <a:lumMod val="65000"/>
                      <a:lumOff val="35000"/>
                    </a:schemeClr>
                  </a:solidFill>
                  <a:latin typeface="Calibri" panose="020F0502020204030204" pitchFamily="34" charset="0"/>
                  <a:cs typeface="Calibri" panose="020F0502020204030204" pitchFamily="34" charset="0"/>
                </a:rPr>
                <a:t> </a:t>
              </a:r>
              <a:r>
                <a:rPr lang="tr-TR" dirty="0">
                  <a:solidFill>
                    <a:schemeClr val="tx1">
                      <a:lumMod val="65000"/>
                      <a:lumOff val="35000"/>
                    </a:schemeClr>
                  </a:solidFill>
                  <a:latin typeface="Calibri" panose="020F0502020204030204" pitchFamily="34" charset="0"/>
                  <a:cs typeface="Calibri" panose="020F0502020204030204" pitchFamily="34" charset="0"/>
                </a:rPr>
                <a:t>12</a:t>
              </a:r>
              <a:r>
                <a:rPr lang="en-GB"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9" name="TextBox 8"/>
            <p:cNvSpPr txBox="1"/>
            <p:nvPr/>
          </p:nvSpPr>
          <p:spPr>
            <a:xfrm>
              <a:off x="1997407" y="3429000"/>
              <a:ext cx="1828800" cy="369332"/>
            </a:xfrm>
            <a:prstGeom prst="rect">
              <a:avLst/>
            </a:prstGeom>
            <a:noFill/>
          </p:spPr>
          <p:txBody>
            <a:bodyPr wrap="square" rtlCol="0">
              <a:spAutoFit/>
            </a:bodyPr>
            <a:lstStyle/>
            <a:p>
              <a:r>
                <a:rPr lang="tr-TR" dirty="0">
                  <a:solidFill>
                    <a:schemeClr val="tx1">
                      <a:lumMod val="65000"/>
                      <a:lumOff val="35000"/>
                    </a:schemeClr>
                  </a:solidFill>
                  <a:latin typeface="Calibri" panose="020F0502020204030204" pitchFamily="34" charset="0"/>
                  <a:cs typeface="Calibri" panose="020F0502020204030204" pitchFamily="34" charset="0"/>
                </a:rPr>
                <a:t>Nicosia; 12</a:t>
              </a:r>
              <a:r>
                <a:rPr lang="en-GB"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10" name="TextBox 9"/>
            <p:cNvSpPr txBox="1"/>
            <p:nvPr/>
          </p:nvSpPr>
          <p:spPr>
            <a:xfrm>
              <a:off x="3962400" y="4724400"/>
              <a:ext cx="1828800" cy="369332"/>
            </a:xfrm>
            <a:prstGeom prst="rect">
              <a:avLst/>
            </a:prstGeom>
            <a:noFill/>
          </p:spPr>
          <p:txBody>
            <a:bodyPr wrap="square" rtlCol="0">
              <a:spAutoFit/>
            </a:bodyPr>
            <a:lstStyle/>
            <a:p>
              <a:r>
                <a:rPr lang="tr-TR" dirty="0">
                  <a:solidFill>
                    <a:schemeClr val="tx1">
                      <a:lumMod val="65000"/>
                      <a:lumOff val="35000"/>
                    </a:schemeClr>
                  </a:solidFill>
                  <a:latin typeface="Calibri" panose="020F0502020204030204" pitchFamily="34" charset="0"/>
                  <a:cs typeface="Calibri" panose="020F0502020204030204" pitchFamily="34" charset="0"/>
                </a:rPr>
                <a:t>Kyrenia</a:t>
              </a:r>
              <a:r>
                <a:rPr lang="en-GB" dirty="0">
                  <a:solidFill>
                    <a:schemeClr val="tx1">
                      <a:lumMod val="65000"/>
                      <a:lumOff val="35000"/>
                    </a:schemeClr>
                  </a:solidFill>
                  <a:latin typeface="Calibri" panose="020F0502020204030204" pitchFamily="34" charset="0"/>
                  <a:cs typeface="Calibri" panose="020F0502020204030204" pitchFamily="34" charset="0"/>
                </a:rPr>
                <a:t>; </a:t>
              </a:r>
              <a:r>
                <a:rPr lang="tr-TR" dirty="0">
                  <a:solidFill>
                    <a:schemeClr val="tx1">
                      <a:lumMod val="65000"/>
                      <a:lumOff val="35000"/>
                    </a:schemeClr>
                  </a:solidFill>
                  <a:latin typeface="Calibri" panose="020F0502020204030204" pitchFamily="34" charset="0"/>
                  <a:cs typeface="Calibri" panose="020F0502020204030204" pitchFamily="34" charset="0"/>
                </a:rPr>
                <a:t>26</a:t>
              </a:r>
              <a:r>
                <a:rPr lang="en-GB" dirty="0">
                  <a:solidFill>
                    <a:schemeClr val="tx1">
                      <a:lumMod val="65000"/>
                      <a:lumOff val="35000"/>
                    </a:schemeClr>
                  </a:solidFill>
                  <a:latin typeface="Calibri" panose="020F0502020204030204" pitchFamily="34" charset="0"/>
                  <a:cs typeface="Calibri" panose="020F0502020204030204" pitchFamily="34" charset="0"/>
                </a:rPr>
                <a:t>%</a:t>
              </a:r>
            </a:p>
          </p:txBody>
        </p:sp>
      </p:grpSp>
      <p:pic>
        <p:nvPicPr>
          <p:cNvPr id="12" name="Picture 2" descr="Related image">
            <a:extLst>
              <a:ext uri="{FF2B5EF4-FFF2-40B4-BE49-F238E27FC236}">
                <a16:creationId xmlns:a16="http://schemas.microsoft.com/office/drawing/2014/main" id="{C02EE40A-D08C-4510-BCC6-28BD26473D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9303" y="2514600"/>
            <a:ext cx="1531338" cy="151938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43E0E817-7365-427F-9E79-1AD71DB88168}"/>
              </a:ext>
            </a:extLst>
          </p:cNvPr>
          <p:cNvGrpSpPr/>
          <p:nvPr/>
        </p:nvGrpSpPr>
        <p:grpSpPr>
          <a:xfrm>
            <a:off x="6598690" y="4033980"/>
            <a:ext cx="2112566" cy="1069650"/>
            <a:chOff x="6598690" y="4508088"/>
            <a:chExt cx="2112566" cy="1069650"/>
          </a:xfrm>
        </p:grpSpPr>
        <p:cxnSp>
          <p:nvCxnSpPr>
            <p:cNvPr id="14" name="Straight Arrow Connector 13">
              <a:extLst>
                <a:ext uri="{FF2B5EF4-FFF2-40B4-BE49-F238E27FC236}">
                  <a16:creationId xmlns:a16="http://schemas.microsoft.com/office/drawing/2014/main" id="{0675281C-8228-4E64-897B-4A8529870A8C}"/>
                </a:ext>
              </a:extLst>
            </p:cNvPr>
            <p:cNvCxnSpPr>
              <a:cxnSpLocks/>
            </p:cNvCxnSpPr>
            <p:nvPr/>
          </p:nvCxnSpPr>
          <p:spPr bwMode="auto">
            <a:xfrm>
              <a:off x="7543800" y="4508088"/>
              <a:ext cx="0" cy="238653"/>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9F2777BE-BF98-4E65-899C-049937462E93}"/>
                </a:ext>
              </a:extLst>
            </p:cNvPr>
            <p:cNvSpPr txBox="1"/>
            <p:nvPr/>
          </p:nvSpPr>
          <p:spPr>
            <a:xfrm>
              <a:off x="6598690" y="4746741"/>
              <a:ext cx="2112566" cy="830997"/>
            </a:xfrm>
            <a:prstGeom prst="rect">
              <a:avLst/>
            </a:prstGeom>
            <a:noFill/>
          </p:spPr>
          <p:txBody>
            <a:bodyPr wrap="none" rtlCol="0">
              <a:spAutoFit/>
            </a:bodyPr>
            <a:lstStyle/>
            <a:p>
              <a:pPr algn="ctr"/>
              <a:r>
                <a:rPr lang="tr-TR" sz="1600" dirty="0">
                  <a:latin typeface="Calibri" panose="020F0502020204030204" pitchFamily="34" charset="0"/>
                  <a:cs typeface="Calibri" panose="020F0502020204030204" pitchFamily="34" charset="0"/>
                </a:rPr>
                <a:t>182,165 </a:t>
              </a:r>
              <a:r>
                <a:rPr lang="tr-TR" sz="1600" dirty="0" err="1">
                  <a:latin typeface="Calibri" panose="020F0502020204030204" pitchFamily="34" charset="0"/>
                  <a:cs typeface="Calibri" panose="020F0502020204030204" pitchFamily="34" charset="0"/>
                </a:rPr>
                <a:t>trees</a:t>
              </a:r>
              <a:endParaRPr lang="tr-TR" sz="1600" dirty="0">
                <a:latin typeface="Calibri" panose="020F0502020204030204" pitchFamily="34" charset="0"/>
                <a:cs typeface="Calibri" panose="020F0502020204030204" pitchFamily="34" charset="0"/>
              </a:endParaRPr>
            </a:p>
            <a:p>
              <a:pPr algn="ctr"/>
              <a:r>
                <a:rPr lang="tr-TR" sz="1600" dirty="0">
                  <a:latin typeface="Calibri" panose="020F0502020204030204" pitchFamily="34" charset="0"/>
                  <a:cs typeface="Calibri" panose="020F0502020204030204" pitchFamily="34" charset="0"/>
                </a:rPr>
                <a:t>25.5 kg/</a:t>
              </a:r>
              <a:r>
                <a:rPr lang="tr-TR" sz="1600" dirty="0" err="1">
                  <a:latin typeface="Calibri" panose="020F0502020204030204" pitchFamily="34" charset="0"/>
                  <a:cs typeface="Calibri" panose="020F0502020204030204" pitchFamily="34" charset="0"/>
                </a:rPr>
                <a:t>tree</a:t>
              </a:r>
              <a:r>
                <a:rPr lang="tr-TR" sz="1600" dirty="0">
                  <a:latin typeface="Calibri" panose="020F0502020204030204" pitchFamily="34" charset="0"/>
                  <a:cs typeface="Calibri" panose="020F0502020204030204" pitchFamily="34" charset="0"/>
                </a:rPr>
                <a:t> </a:t>
              </a:r>
            </a:p>
            <a:p>
              <a:pPr algn="ctr"/>
              <a:r>
                <a:rPr lang="tr-TR" sz="1600" dirty="0">
                  <a:latin typeface="Calibri" panose="020F0502020204030204" pitchFamily="34" charset="0"/>
                  <a:cs typeface="Calibri" panose="020F0502020204030204" pitchFamily="34" charset="0"/>
                </a:rPr>
                <a:t>4645.5 </a:t>
              </a:r>
              <a:r>
                <a:rPr lang="tr-TR" sz="1600" dirty="0" err="1">
                  <a:latin typeface="Calibri" panose="020F0502020204030204" pitchFamily="34" charset="0"/>
                  <a:cs typeface="Calibri" panose="020F0502020204030204" pitchFamily="34" charset="0"/>
                </a:rPr>
                <a:t>tonnes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produce</a:t>
              </a:r>
              <a:endParaRPr lang="tr-TR" sz="1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723008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4" presetClass="entr" presetSubtype="10" fill="hold" nodeType="after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2000"/>
                                        <p:tgtEl>
                                          <p:spTgt spid="12"/>
                                        </p:tgtEl>
                                      </p:cBhvr>
                                    </p:animEffect>
                                  </p:childTnLst>
                                </p:cTn>
                              </p:par>
                            </p:childTnLst>
                          </p:cTn>
                        </p:par>
                        <p:par>
                          <p:cTn id="14" fill="hold">
                            <p:stCondLst>
                              <p:cond delay="5000"/>
                            </p:stCondLst>
                            <p:childTnLst>
                              <p:par>
                                <p:cTn id="15" presetID="47" presetClass="entr" presetSubtype="0" fill="hold" nodeType="afterEffect">
                                  <p:stCondLst>
                                    <p:cond delay="2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69030"/>
            <a:ext cx="7467600" cy="615553"/>
          </a:xfrm>
        </p:spPr>
        <p:txBody>
          <a:bodyPr/>
          <a:lstStyle/>
          <a:p>
            <a:r>
              <a:rPr lang="en-GB" dirty="0"/>
              <a:t>Grape in TCc</a:t>
            </a:r>
          </a:p>
        </p:txBody>
      </p:sp>
      <p:grpSp>
        <p:nvGrpSpPr>
          <p:cNvPr id="3" name="Group 2"/>
          <p:cNvGrpSpPr/>
          <p:nvPr/>
        </p:nvGrpSpPr>
        <p:grpSpPr>
          <a:xfrm>
            <a:off x="1447800" y="972916"/>
            <a:ext cx="7239000" cy="5059017"/>
            <a:chOff x="1447800" y="972916"/>
            <a:chExt cx="7239000" cy="5059017"/>
          </a:xfrm>
        </p:grpSpPr>
        <p:grpSp>
          <p:nvGrpSpPr>
            <p:cNvPr id="6" name="Group 5"/>
            <p:cNvGrpSpPr/>
            <p:nvPr/>
          </p:nvGrpSpPr>
          <p:grpSpPr>
            <a:xfrm>
              <a:off x="1447800" y="972916"/>
              <a:ext cx="7239000" cy="5059017"/>
              <a:chOff x="1447800" y="884583"/>
              <a:chExt cx="7239000" cy="5059017"/>
            </a:xfrm>
          </p:grpSpPr>
          <p:graphicFrame>
            <p:nvGraphicFramePr>
              <p:cNvPr id="5" name="Chart 4"/>
              <p:cNvGraphicFramePr/>
              <p:nvPr>
                <p:extLst>
                  <p:ext uri="{D42A27DB-BD31-4B8C-83A1-F6EECF244321}">
                    <p14:modId xmlns:p14="http://schemas.microsoft.com/office/powerpoint/2010/main" val="440643316"/>
                  </p:ext>
                </p:extLst>
              </p:nvPr>
            </p:nvGraphicFramePr>
            <p:xfrm>
              <a:off x="1447800" y="884583"/>
              <a:ext cx="7239000" cy="505901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871" y="3124200"/>
                <a:ext cx="489857" cy="952500"/>
              </a:xfrm>
              <a:prstGeom prst="rect">
                <a:avLst/>
              </a:prstGeom>
            </p:spPr>
          </p:pic>
        </p:grpSp>
        <p:sp>
          <p:nvSpPr>
            <p:cNvPr id="7" name="TextBox 6"/>
            <p:cNvSpPr txBox="1"/>
            <p:nvPr/>
          </p:nvSpPr>
          <p:spPr>
            <a:xfrm>
              <a:off x="6385162" y="1932422"/>
              <a:ext cx="1828800" cy="923330"/>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Trikomo (Karpasia Peninsula); </a:t>
              </a:r>
              <a:r>
                <a:rPr lang="tr-TR" b="1" dirty="0">
                  <a:latin typeface="Calibri" panose="020F0502020204030204" pitchFamily="34" charset="0"/>
                  <a:cs typeface="Calibri" panose="020F0502020204030204" pitchFamily="34" charset="0"/>
                </a:rPr>
                <a:t>40</a:t>
              </a:r>
              <a:r>
                <a:rPr lang="en-GB" b="1" dirty="0">
                  <a:latin typeface="Calibri" panose="020F0502020204030204" pitchFamily="34" charset="0"/>
                  <a:cs typeface="Calibri" panose="020F0502020204030204" pitchFamily="34" charset="0"/>
                </a:rPr>
                <a:t>%</a:t>
              </a:r>
            </a:p>
          </p:txBody>
        </p:sp>
        <p:sp>
          <p:nvSpPr>
            <p:cNvPr id="8" name="TextBox 7"/>
            <p:cNvSpPr txBox="1"/>
            <p:nvPr/>
          </p:nvSpPr>
          <p:spPr>
            <a:xfrm>
              <a:off x="4083524" y="1819725"/>
              <a:ext cx="1828800" cy="369332"/>
            </a:xfrm>
            <a:prstGeom prst="rect">
              <a:avLst/>
            </a:prstGeom>
            <a:noFill/>
          </p:spPr>
          <p:txBody>
            <a:bodyPr wrap="square" rtlCol="0">
              <a:spAutoFit/>
            </a:bodyPr>
            <a:lstStyle/>
            <a:p>
              <a:r>
                <a:rPr lang="tr-TR" dirty="0">
                  <a:solidFill>
                    <a:schemeClr val="tx1">
                      <a:lumMod val="65000"/>
                      <a:lumOff val="35000"/>
                    </a:schemeClr>
                  </a:solidFill>
                  <a:latin typeface="Calibri" panose="020F0502020204030204" pitchFamily="34" charset="0"/>
                  <a:cs typeface="Calibri" panose="020F0502020204030204" pitchFamily="34" charset="0"/>
                </a:rPr>
                <a:t>Famagusta</a:t>
              </a:r>
              <a:r>
                <a:rPr lang="en-GB" dirty="0">
                  <a:solidFill>
                    <a:schemeClr val="tx1">
                      <a:lumMod val="65000"/>
                      <a:lumOff val="35000"/>
                    </a:schemeClr>
                  </a:solidFill>
                  <a:latin typeface="Calibri" panose="020F0502020204030204" pitchFamily="34" charset="0"/>
                  <a:cs typeface="Calibri" panose="020F0502020204030204" pitchFamily="34" charset="0"/>
                </a:rPr>
                <a:t>; </a:t>
              </a:r>
              <a:r>
                <a:rPr lang="tr-TR" dirty="0">
                  <a:solidFill>
                    <a:schemeClr val="tx1">
                      <a:lumMod val="65000"/>
                      <a:lumOff val="35000"/>
                    </a:schemeClr>
                  </a:solidFill>
                  <a:latin typeface="Calibri" panose="020F0502020204030204" pitchFamily="34" charset="0"/>
                  <a:cs typeface="Calibri" panose="020F0502020204030204" pitchFamily="34" charset="0"/>
                </a:rPr>
                <a:t>1</a:t>
              </a:r>
              <a:r>
                <a:rPr lang="en-GB"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9" name="TextBox 8"/>
            <p:cNvSpPr txBox="1"/>
            <p:nvPr/>
          </p:nvSpPr>
          <p:spPr>
            <a:xfrm>
              <a:off x="2286569" y="2415473"/>
              <a:ext cx="1828800" cy="369332"/>
            </a:xfrm>
            <a:prstGeom prst="rect">
              <a:avLst/>
            </a:prstGeom>
            <a:noFill/>
          </p:spPr>
          <p:txBody>
            <a:bodyPr wrap="square" rtlCol="0">
              <a:spAutoFit/>
            </a:bodyPr>
            <a:lstStyle/>
            <a:p>
              <a:r>
                <a:rPr lang="tr-TR" dirty="0">
                  <a:solidFill>
                    <a:schemeClr val="tx1">
                      <a:lumMod val="65000"/>
                      <a:lumOff val="35000"/>
                    </a:schemeClr>
                  </a:solidFill>
                  <a:latin typeface="Calibri" panose="020F0502020204030204" pitchFamily="34" charset="0"/>
                  <a:cs typeface="Calibri" panose="020F0502020204030204" pitchFamily="34" charset="0"/>
                </a:rPr>
                <a:t>Morphou</a:t>
              </a:r>
              <a:r>
                <a:rPr lang="en-GB" dirty="0">
                  <a:solidFill>
                    <a:schemeClr val="tx1">
                      <a:lumMod val="65000"/>
                      <a:lumOff val="35000"/>
                    </a:schemeClr>
                  </a:solidFill>
                  <a:latin typeface="Calibri" panose="020F0502020204030204" pitchFamily="34" charset="0"/>
                  <a:cs typeface="Calibri" panose="020F0502020204030204" pitchFamily="34" charset="0"/>
                </a:rPr>
                <a:t>; </a:t>
              </a:r>
              <a:r>
                <a:rPr lang="tr-TR" dirty="0">
                  <a:solidFill>
                    <a:schemeClr val="tx1">
                      <a:lumMod val="65000"/>
                      <a:lumOff val="35000"/>
                    </a:schemeClr>
                  </a:solidFill>
                  <a:latin typeface="Calibri" panose="020F0502020204030204" pitchFamily="34" charset="0"/>
                  <a:cs typeface="Calibri" panose="020F0502020204030204" pitchFamily="34" charset="0"/>
                </a:rPr>
                <a:t>25</a:t>
              </a:r>
              <a:r>
                <a:rPr lang="en-GB"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10" name="TextBox 9"/>
            <p:cNvSpPr txBox="1"/>
            <p:nvPr/>
          </p:nvSpPr>
          <p:spPr>
            <a:xfrm>
              <a:off x="2254724" y="3600450"/>
              <a:ext cx="1828800" cy="369332"/>
            </a:xfrm>
            <a:prstGeom prst="rect">
              <a:avLst/>
            </a:prstGeom>
            <a:noFill/>
          </p:spPr>
          <p:txBody>
            <a:bodyPr wrap="square" rtlCol="0">
              <a:spAutoFit/>
            </a:bodyPr>
            <a:lstStyle/>
            <a:p>
              <a:r>
                <a:rPr lang="tr-TR" dirty="0">
                  <a:solidFill>
                    <a:schemeClr val="tx1">
                      <a:lumMod val="65000"/>
                      <a:lumOff val="35000"/>
                    </a:schemeClr>
                  </a:solidFill>
                  <a:latin typeface="Calibri" panose="020F0502020204030204" pitchFamily="34" charset="0"/>
                  <a:cs typeface="Calibri" panose="020F0502020204030204" pitchFamily="34" charset="0"/>
                </a:rPr>
                <a:t>Nicosia</a:t>
              </a:r>
              <a:r>
                <a:rPr lang="en-GB" dirty="0">
                  <a:solidFill>
                    <a:schemeClr val="tx1">
                      <a:lumMod val="65000"/>
                      <a:lumOff val="35000"/>
                    </a:schemeClr>
                  </a:solidFill>
                  <a:latin typeface="Calibri" panose="020F0502020204030204" pitchFamily="34" charset="0"/>
                  <a:cs typeface="Calibri" panose="020F0502020204030204" pitchFamily="34" charset="0"/>
                </a:rPr>
                <a:t>; </a:t>
              </a:r>
              <a:r>
                <a:rPr lang="tr-TR" dirty="0">
                  <a:solidFill>
                    <a:schemeClr val="tx1">
                      <a:lumMod val="65000"/>
                      <a:lumOff val="35000"/>
                    </a:schemeClr>
                  </a:solidFill>
                  <a:latin typeface="Calibri" panose="020F0502020204030204" pitchFamily="34" charset="0"/>
                  <a:cs typeface="Calibri" panose="020F0502020204030204" pitchFamily="34" charset="0"/>
                </a:rPr>
                <a:t>1</a:t>
              </a:r>
              <a:r>
                <a:rPr lang="en-GB"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11" name="TextBox 10"/>
            <p:cNvSpPr txBox="1"/>
            <p:nvPr/>
          </p:nvSpPr>
          <p:spPr>
            <a:xfrm>
              <a:off x="2809895" y="4707679"/>
              <a:ext cx="1828800" cy="369332"/>
            </a:xfrm>
            <a:prstGeom prst="rect">
              <a:avLst/>
            </a:prstGeom>
            <a:noFill/>
          </p:spPr>
          <p:txBody>
            <a:bodyPr wrap="square" rtlCol="0">
              <a:spAutoFit/>
            </a:bodyPr>
            <a:lstStyle/>
            <a:p>
              <a:r>
                <a:rPr lang="tr-TR" dirty="0">
                  <a:solidFill>
                    <a:schemeClr val="tx1">
                      <a:lumMod val="65000"/>
                      <a:lumOff val="35000"/>
                    </a:schemeClr>
                  </a:solidFill>
                  <a:latin typeface="Calibri" panose="020F0502020204030204" pitchFamily="34" charset="0"/>
                  <a:cs typeface="Calibri" panose="020F0502020204030204" pitchFamily="34" charset="0"/>
                </a:rPr>
                <a:t>Kyrenia</a:t>
              </a:r>
              <a:r>
                <a:rPr lang="en-GB" dirty="0">
                  <a:solidFill>
                    <a:schemeClr val="tx1">
                      <a:lumMod val="65000"/>
                      <a:lumOff val="35000"/>
                    </a:schemeClr>
                  </a:solidFill>
                  <a:latin typeface="Calibri" panose="020F0502020204030204" pitchFamily="34" charset="0"/>
                  <a:cs typeface="Calibri" panose="020F0502020204030204" pitchFamily="34" charset="0"/>
                </a:rPr>
                <a:t>; </a:t>
              </a:r>
              <a:r>
                <a:rPr lang="tr-TR" dirty="0">
                  <a:solidFill>
                    <a:schemeClr val="tx1">
                      <a:lumMod val="65000"/>
                      <a:lumOff val="35000"/>
                    </a:schemeClr>
                  </a:solidFill>
                  <a:latin typeface="Calibri" panose="020F0502020204030204" pitchFamily="34" charset="0"/>
                  <a:cs typeface="Calibri" panose="020F0502020204030204" pitchFamily="34" charset="0"/>
                </a:rPr>
                <a:t>33</a:t>
              </a:r>
              <a:r>
                <a:rPr lang="en-GB" dirty="0">
                  <a:solidFill>
                    <a:schemeClr val="tx1">
                      <a:lumMod val="65000"/>
                      <a:lumOff val="35000"/>
                    </a:schemeClr>
                  </a:solidFill>
                  <a:latin typeface="Calibri" panose="020F0502020204030204" pitchFamily="34" charset="0"/>
                  <a:cs typeface="Calibri" panose="020F0502020204030204" pitchFamily="34" charset="0"/>
                </a:rPr>
                <a:t>%</a:t>
              </a:r>
            </a:p>
          </p:txBody>
        </p:sp>
      </p:grpSp>
      <p:pic>
        <p:nvPicPr>
          <p:cNvPr id="12" name="Picture 2" descr="Related image">
            <a:extLst>
              <a:ext uri="{FF2B5EF4-FFF2-40B4-BE49-F238E27FC236}">
                <a16:creationId xmlns:a16="http://schemas.microsoft.com/office/drawing/2014/main" id="{39537323-B672-44FB-A0FD-8C4E197512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63"/>
          <a:stretch/>
        </p:blipFill>
        <p:spPr bwMode="auto">
          <a:xfrm>
            <a:off x="6700025" y="2978862"/>
            <a:ext cx="1657566" cy="12431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38AC8C6-E624-4E3F-B478-08F5EB6FD6DB}"/>
              </a:ext>
            </a:extLst>
          </p:cNvPr>
          <p:cNvGrpSpPr/>
          <p:nvPr/>
        </p:nvGrpSpPr>
        <p:grpSpPr>
          <a:xfrm>
            <a:off x="6577364" y="4222037"/>
            <a:ext cx="2008371" cy="823428"/>
            <a:chOff x="6650787" y="4508088"/>
            <a:chExt cx="2008371" cy="823428"/>
          </a:xfrm>
        </p:grpSpPr>
        <p:cxnSp>
          <p:nvCxnSpPr>
            <p:cNvPr id="14" name="Straight Arrow Connector 13">
              <a:extLst>
                <a:ext uri="{FF2B5EF4-FFF2-40B4-BE49-F238E27FC236}">
                  <a16:creationId xmlns:a16="http://schemas.microsoft.com/office/drawing/2014/main" id="{4E5863B4-DB05-4593-9DD1-F32192ADC2D2}"/>
                </a:ext>
              </a:extLst>
            </p:cNvPr>
            <p:cNvCxnSpPr>
              <a:cxnSpLocks/>
            </p:cNvCxnSpPr>
            <p:nvPr/>
          </p:nvCxnSpPr>
          <p:spPr bwMode="auto">
            <a:xfrm>
              <a:off x="7543800" y="4508088"/>
              <a:ext cx="0" cy="238653"/>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5A08C9F0-83FE-4CD4-9F49-5B716104AD76}"/>
                </a:ext>
              </a:extLst>
            </p:cNvPr>
            <p:cNvSpPr txBox="1"/>
            <p:nvPr/>
          </p:nvSpPr>
          <p:spPr>
            <a:xfrm>
              <a:off x="6650787" y="4746741"/>
              <a:ext cx="2008371" cy="584775"/>
            </a:xfrm>
            <a:prstGeom prst="rect">
              <a:avLst/>
            </a:prstGeom>
            <a:noFill/>
          </p:spPr>
          <p:txBody>
            <a:bodyPr wrap="none" rtlCol="0">
              <a:spAutoFit/>
            </a:bodyPr>
            <a:lstStyle/>
            <a:p>
              <a:pPr algn="ctr"/>
              <a:r>
                <a:rPr lang="tr-TR" sz="1600" dirty="0">
                  <a:latin typeface="Calibri" panose="020F0502020204030204" pitchFamily="34" charset="0"/>
                  <a:cs typeface="Calibri" panose="020F0502020204030204" pitchFamily="34" charset="0"/>
                </a:rPr>
                <a:t>544 donums </a:t>
              </a:r>
              <a:r>
                <a:rPr lang="tr-TR" sz="1600" dirty="0" err="1">
                  <a:latin typeface="Calibri" panose="020F0502020204030204" pitchFamily="34" charset="0"/>
                  <a:cs typeface="Calibri" panose="020F0502020204030204" pitchFamily="34" charset="0"/>
                </a:rPr>
                <a:t>area</a:t>
              </a:r>
              <a:endParaRPr lang="tr-TR" sz="1600" dirty="0">
                <a:latin typeface="Calibri" panose="020F0502020204030204" pitchFamily="34" charset="0"/>
                <a:cs typeface="Calibri" panose="020F0502020204030204" pitchFamily="34" charset="0"/>
              </a:endParaRPr>
            </a:p>
            <a:p>
              <a:pPr algn="ctr"/>
              <a:r>
                <a:rPr lang="tr-TR" sz="1600" dirty="0">
                  <a:latin typeface="Calibri" panose="020F0502020204030204" pitchFamily="34" charset="0"/>
                  <a:cs typeface="Calibri" panose="020F0502020204030204" pitchFamily="34" charset="0"/>
                </a:rPr>
                <a:t>192.5 </a:t>
              </a:r>
              <a:r>
                <a:rPr lang="tr-TR" sz="1600" dirty="0" err="1">
                  <a:latin typeface="Calibri" panose="020F0502020204030204" pitchFamily="34" charset="0"/>
                  <a:cs typeface="Calibri" panose="020F0502020204030204" pitchFamily="34" charset="0"/>
                </a:rPr>
                <a:t>tonnes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produce</a:t>
              </a:r>
              <a:endParaRPr lang="tr-TR" sz="1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6533732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4" presetClass="entr" presetSubtype="10" fill="hold" nodeType="after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2000"/>
                                        <p:tgtEl>
                                          <p:spTgt spid="12"/>
                                        </p:tgtEl>
                                      </p:cBhvr>
                                    </p:animEffect>
                                  </p:childTnLst>
                                </p:cTn>
                              </p:par>
                            </p:childTnLst>
                          </p:cTn>
                        </p:par>
                        <p:par>
                          <p:cTn id="14" fill="hold">
                            <p:stCondLst>
                              <p:cond delay="5000"/>
                            </p:stCondLst>
                            <p:childTnLst>
                              <p:par>
                                <p:cTn id="15" presetID="47"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cond Presentation Eng">
  <a:themeElements>
    <a:clrScheme name="EU Sta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U Star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U Sta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U Sta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U Sta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U Sta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U Sta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U Sta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U Sta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U Sta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U Sta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U Sta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U Sta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U Sta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 Template_TR</Template>
  <TotalTime>4801</TotalTime>
  <Words>2069</Words>
  <Application>Microsoft Office PowerPoint</Application>
  <PresentationFormat>On-screen Show (4:3)</PresentationFormat>
  <Paragraphs>422</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Narrow</vt:lpstr>
      <vt:lpstr>Calibri</vt:lpstr>
      <vt:lpstr>HiddenHorzOCR</vt:lpstr>
      <vt:lpstr>Times New Roman</vt:lpstr>
      <vt:lpstr>Wingdings</vt:lpstr>
      <vt:lpstr>Second Presentation Eng</vt:lpstr>
      <vt:lpstr>PowerPoint Presentation</vt:lpstr>
      <vt:lpstr>PowerPoint Presentation</vt:lpstr>
      <vt:lpstr>WHAT ARE CLUSTERS?</vt:lpstr>
      <vt:lpstr>LOCAL IMPLEMENTATIONS &amp; OPPORTUNITIES</vt:lpstr>
      <vt:lpstr>WHAT DO THEY FOCUS ON?</vt:lpstr>
      <vt:lpstr>KARPASIA  LOCAL RURAL FOOD PRODUCTS  PILOT CLUSTERS</vt:lpstr>
      <vt:lpstr>Sectors</vt:lpstr>
      <vt:lpstr>Olives in TCc</vt:lpstr>
      <vt:lpstr>Grape in TCc</vt:lpstr>
      <vt:lpstr>Capacities of the Olive Mills</vt:lpstr>
      <vt:lpstr>Analyses Necessary to Ensure Quality (Olives)</vt:lpstr>
      <vt:lpstr>Analyses Necessary to Ensure Quality (Grapes)</vt:lpstr>
      <vt:lpstr>Olive &amp; Grape - SWOT Analysis</vt:lpstr>
      <vt:lpstr>Olive &amp; Grape - SWOT Analysis</vt:lpstr>
      <vt:lpstr>Olive &amp; Grape - SWOT Analysis</vt:lpstr>
      <vt:lpstr>Olive &amp; Grape - SWOT Analysis</vt:lpstr>
      <vt:lpstr>Issues to be addressed by the clusters</vt:lpstr>
      <vt:lpstr>Olive Cluster</vt:lpstr>
      <vt:lpstr>Grape Cluster</vt:lpstr>
      <vt:lpstr>Umbrella Cluster</vt:lpstr>
      <vt:lpstr>Legal Structure</vt:lpstr>
      <vt:lpstr>Specific Fields of Cooperation</vt:lpstr>
      <vt:lpstr>Olive Cluster Products</vt:lpstr>
      <vt:lpstr>Grape Cluster Products</vt:lpstr>
      <vt:lpstr>OUR STRATEGY TO INCREASE EFFICIENCY</vt:lpstr>
      <vt:lpstr>Strategy to Improve Clusters’ Productivity</vt:lpstr>
      <vt:lpstr>Marketing Objectives  ( In 5 years)</vt:lpstr>
      <vt:lpstr>Branding and Marketing Strategy</vt:lpstr>
      <vt:lpstr>Marketing Promotion</vt:lpstr>
      <vt:lpstr>ECO and RURAL TOURISM CLUSTER IN LEFKE/LEFKA</vt:lpstr>
      <vt:lpstr>Local Conditions on Tourism</vt:lpstr>
      <vt:lpstr>Lefke Eco &amp; Rural Tourism Cluster</vt:lpstr>
      <vt:lpstr>Legal Structure and Approach</vt:lpstr>
      <vt:lpstr>Specific Fields of Cooperation</vt:lpstr>
      <vt:lpstr>LEFKE  AGRICULTURE, HANDICRAFTS  AND TOURISM CLUSTER</vt:lpstr>
      <vt:lpstr>Local Conditions</vt:lpstr>
      <vt:lpstr>Lefke Local Products  Cluster</vt:lpstr>
      <vt:lpstr>Legal Structure</vt:lpstr>
      <vt:lpstr>Specific Fields of Cooperation</vt:lpstr>
      <vt:lpstr>Lefke/Lefka Cluster Products &amp; Services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Niyal Ozturk</dc:creator>
  <cp:lastModifiedBy>Niyal Öztürk</cp:lastModifiedBy>
  <cp:revision>290</cp:revision>
  <cp:lastPrinted>2016-02-19T07:39:20Z</cp:lastPrinted>
  <dcterms:created xsi:type="dcterms:W3CDTF">2012-01-04T07:31:34Z</dcterms:created>
  <dcterms:modified xsi:type="dcterms:W3CDTF">2017-07-07T09:25:28Z</dcterms:modified>
</cp:coreProperties>
</file>