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4" r:id="rId4"/>
    <p:sldId id="265" r:id="rId5"/>
    <p:sldId id="266" r:id="rId6"/>
    <p:sldId id="260" r:id="rId7"/>
    <p:sldId id="261" r:id="rId8"/>
    <p:sldId id="262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F37"/>
    <a:srgbClr val="00EE00"/>
    <a:srgbClr val="05D600"/>
    <a:srgbClr val="21DC02"/>
    <a:srgbClr val="FC5C14"/>
    <a:srgbClr val="DA14BE"/>
    <a:srgbClr val="0408B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444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2" d="100"/>
          <a:sy n="142" d="100"/>
        </p:scale>
        <p:origin x="906" y="-23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99-4A5B-8EA4-69CC55A36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181976"/>
        <c:axId val="307181584"/>
      </c:scatterChart>
      <c:valAx>
        <c:axId val="307181976"/>
        <c:scaling>
          <c:orientation val="minMax"/>
          <c:max val="4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crossAx val="307181584"/>
        <c:crosses val="autoZero"/>
        <c:crossBetween val="midCat"/>
        <c:majorUnit val="1"/>
        <c:minorUnit val="1"/>
      </c:valAx>
      <c:valAx>
        <c:axId val="307181584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181976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9670-5124-4409-958B-889F0C71EABA}" type="slidenum">
              <a:rPr lang="mk-MK" smtClean="0"/>
              <a:t>‹#›</a:t>
            </a:fld>
            <a:endParaRPr lang="mk-MK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-3259" y="8633373"/>
            <a:ext cx="948360" cy="501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02.10.2017</a:t>
            </a:r>
            <a:endParaRPr lang="mk-MK" dirty="0"/>
          </a:p>
        </p:txBody>
      </p:sp>
      <p:pic>
        <p:nvPicPr>
          <p:cNvPr id="8" name="Picture 2" descr="European Em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7" y="8657897"/>
            <a:ext cx="735304" cy="4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3646" y="8683804"/>
            <a:ext cx="371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err="1"/>
              <a:t>This</a:t>
            </a:r>
            <a:r>
              <a:rPr lang="tr-TR" sz="800" dirty="0"/>
              <a:t> Project is </a:t>
            </a:r>
            <a:r>
              <a:rPr lang="tr-TR" sz="800" dirty="0" err="1"/>
              <a:t>financed</a:t>
            </a:r>
            <a:r>
              <a:rPr lang="tr-TR" sz="800" dirty="0"/>
              <a:t> by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European</a:t>
            </a:r>
            <a:r>
              <a:rPr lang="tr-TR" sz="800" dirty="0"/>
              <a:t> </a:t>
            </a:r>
            <a:r>
              <a:rPr lang="tr-TR" sz="800" dirty="0" err="1"/>
              <a:t>Union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implemented</a:t>
            </a:r>
            <a:r>
              <a:rPr lang="tr-TR" sz="800" dirty="0"/>
              <a:t> by </a:t>
            </a:r>
            <a:r>
              <a:rPr lang="en-GB" sz="800" dirty="0"/>
              <a:t>WYG </a:t>
            </a:r>
            <a:r>
              <a:rPr lang="en-GB" sz="800" dirty="0" err="1"/>
              <a:t>Türkiye</a:t>
            </a:r>
            <a:r>
              <a:rPr lang="en-GB" sz="800" dirty="0"/>
              <a:t>, WYG International Ltd., Project Group </a:t>
            </a:r>
            <a:r>
              <a:rPr lang="tr-TR" sz="800" dirty="0" err="1"/>
              <a:t>and</a:t>
            </a:r>
            <a:r>
              <a:rPr lang="en-GB" sz="800" dirty="0"/>
              <a:t> LDK Consultants Consortium</a:t>
            </a:r>
            <a:r>
              <a:rPr lang="tr-TR" sz="800" dirty="0"/>
              <a:t>.</a:t>
            </a:r>
            <a:endParaRPr lang="en-GB" sz="800" dirty="0"/>
          </a:p>
        </p:txBody>
      </p:sp>
      <p:pic>
        <p:nvPicPr>
          <p:cNvPr id="10" name="Picture 2" descr="\\Server\share\PMU ADMIN - 2015-18\Visibility\Logo\AB Hibe 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31442" r="9259" b="31612"/>
          <a:stretch/>
        </p:blipFill>
        <p:spPr bwMode="auto">
          <a:xfrm>
            <a:off x="5284617" y="8649283"/>
            <a:ext cx="984570" cy="4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157008" y="8563528"/>
            <a:ext cx="9144000" cy="18288"/>
          </a:xfrm>
          <a:prstGeom prst="rect">
            <a:avLst/>
          </a:prstGeom>
          <a:solidFill>
            <a:srgbClr val="0408B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287154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8882436"/>
            <a:ext cx="1004047" cy="2615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18729" y="8882436"/>
            <a:ext cx="437684" cy="2615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14D3-3BAA-452B-9AD7-2EFEBCD08E6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961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7648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9328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1073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3499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1145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332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7133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4812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4971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5135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mk-MK" smtClean="0"/>
              <a:t>02.10.2017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414D3-3BAA-452B-9AD7-2EFEBCD08E64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8916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3933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9809"/>
            <a:ext cx="9144000" cy="52270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DBE4-959A-4E4D-8FDB-29C9B4D6A6FB}" type="datetimeFigureOut">
              <a:rPr lang="mk-MK" smtClean="0"/>
              <a:t>02.10.2017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0991" y="6356351"/>
            <a:ext cx="6308035" cy="365125"/>
          </a:xfrm>
          <a:prstGeom prst="rect">
            <a:avLst/>
          </a:prstGeo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5885-D34F-493F-9F44-9410FC3C4C4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8293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9"/>
            <a:ext cx="9144000" cy="6821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3567"/>
            <a:ext cx="9144000" cy="52287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DBE4-959A-4E4D-8FDB-29C9B4D6A6FB}" type="datetimeFigureOut">
              <a:rPr lang="mk-MK" smtClean="0"/>
              <a:t>02.10.2017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0991" y="6356351"/>
            <a:ext cx="6308035" cy="365125"/>
          </a:xfrm>
          <a:prstGeom prst="rect">
            <a:avLst/>
          </a:prstGeo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5885-D34F-493F-9F44-9410FC3C4C4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643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9526" y="0"/>
            <a:ext cx="9153526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9526" y="846161"/>
            <a:ext cx="9144000" cy="522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8820"/>
            <a:ext cx="948360" cy="501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02.10.2017</a:t>
            </a:r>
            <a:endParaRPr lang="mk-M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060" y="6239295"/>
            <a:ext cx="524289" cy="501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5885-D34F-493F-9F44-9410FC3C4C48}" type="slidenum">
              <a:rPr lang="mk-MK" smtClean="0"/>
              <a:t>‹#›</a:t>
            </a:fld>
            <a:endParaRPr lang="mk-MK" dirty="0"/>
          </a:p>
        </p:txBody>
      </p:sp>
      <p:pic>
        <p:nvPicPr>
          <p:cNvPr id="9" name="Picture 2" descr="European Emblem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10" y="6277396"/>
            <a:ext cx="735304" cy="4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413858" y="6289855"/>
            <a:ext cx="440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err="1"/>
              <a:t>This</a:t>
            </a:r>
            <a:r>
              <a:rPr lang="tr-TR" sz="1000" dirty="0"/>
              <a:t> Project is </a:t>
            </a:r>
            <a:r>
              <a:rPr lang="tr-TR" sz="1000" dirty="0" err="1"/>
              <a:t>financed</a:t>
            </a:r>
            <a:r>
              <a:rPr lang="tr-TR" sz="1000" dirty="0"/>
              <a:t> by </a:t>
            </a:r>
            <a:r>
              <a:rPr lang="tr-TR" sz="1000" dirty="0" err="1"/>
              <a:t>the</a:t>
            </a:r>
            <a:r>
              <a:rPr lang="tr-TR" sz="1000" dirty="0"/>
              <a:t> </a:t>
            </a:r>
            <a:r>
              <a:rPr lang="tr-TR" sz="1000" dirty="0" err="1"/>
              <a:t>European</a:t>
            </a:r>
            <a:r>
              <a:rPr lang="tr-TR" sz="1000" dirty="0"/>
              <a:t> </a:t>
            </a:r>
            <a:r>
              <a:rPr lang="tr-TR" sz="1000" dirty="0" err="1"/>
              <a:t>Union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implemented</a:t>
            </a:r>
            <a:r>
              <a:rPr lang="tr-TR" sz="1000" dirty="0"/>
              <a:t> by </a:t>
            </a:r>
            <a:r>
              <a:rPr lang="en-GB" sz="1000" dirty="0"/>
              <a:t>WYG </a:t>
            </a:r>
            <a:r>
              <a:rPr lang="en-GB" sz="1000" dirty="0" err="1"/>
              <a:t>Türkiye</a:t>
            </a:r>
            <a:r>
              <a:rPr lang="en-GB" sz="1000" dirty="0"/>
              <a:t>, WYG International Ltd., Project Group </a:t>
            </a:r>
            <a:r>
              <a:rPr lang="tr-TR" sz="1000" dirty="0" err="1"/>
              <a:t>and</a:t>
            </a:r>
            <a:r>
              <a:rPr lang="en-GB" sz="1000" dirty="0"/>
              <a:t> LDK Consultants Consortium</a:t>
            </a:r>
            <a:r>
              <a:rPr lang="tr-TR" sz="1000" dirty="0"/>
              <a:t>.</a:t>
            </a:r>
            <a:endParaRPr lang="en-GB" sz="1000" dirty="0"/>
          </a:p>
        </p:txBody>
      </p:sp>
      <p:pic>
        <p:nvPicPr>
          <p:cNvPr id="11" name="Picture 2" descr="\\Server\share\PMU ADMIN - 2015-18\Visibility\Logo\AB Hibe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31442" r="9259" b="31612"/>
          <a:stretch/>
        </p:blipFill>
        <p:spPr bwMode="auto">
          <a:xfrm>
            <a:off x="6923612" y="6245915"/>
            <a:ext cx="984570" cy="4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9526" y="6169579"/>
            <a:ext cx="9144000" cy="18288"/>
          </a:xfrm>
          <a:prstGeom prst="rect">
            <a:avLst/>
          </a:prstGeom>
          <a:solidFill>
            <a:srgbClr val="0408B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5" name="Rectangle 14"/>
          <p:cNvSpPr/>
          <p:nvPr userDrawn="1"/>
        </p:nvSpPr>
        <p:spPr>
          <a:xfrm>
            <a:off x="0" y="664100"/>
            <a:ext cx="9144000" cy="18288"/>
          </a:xfrm>
          <a:prstGeom prst="rect">
            <a:avLst/>
          </a:prstGeom>
          <a:solidFill>
            <a:srgbClr val="0408B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261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u="none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hyperlink" Target="https://www.google.com/url?sa=i&amp;rct=j&amp;q=&amp;esrc=s&amp;source=images&amp;cd=&amp;cad=rja&amp;uact=8&amp;ved=0ahUKEwjllafXycjWAhUHchQKHQydCY8QjRwIBw&amp;url=http://www.laughinggif.com/gifs/d02yvzrpsr&amp;psig=AFQjCNEmHh-i3hJdANqLjR23bZM7yXC8eA&amp;ust=15067119418749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74710"/>
            <a:ext cx="6864824" cy="766762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is an role of </a:t>
            </a:r>
            <a:r>
              <a:rPr lang="en-US" sz="7200" b="1" dirty="0" smtClean="0"/>
              <a:t>ADVISOR</a:t>
            </a:r>
            <a:endParaRPr lang="mk-MK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68036"/>
            <a:ext cx="1910687" cy="532263"/>
          </a:xfrm>
        </p:spPr>
        <p:txBody>
          <a:bodyPr/>
          <a:lstStyle/>
          <a:p>
            <a:r>
              <a:rPr lang="en-US" dirty="0"/>
              <a:t>Lazo Dimitrov</a:t>
            </a:r>
            <a:endParaRPr lang="mk-MK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73304" y="3821373"/>
            <a:ext cx="590265" cy="766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1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mk-MK" sz="1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2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86052" y="3277201"/>
            <a:ext cx="256032" cy="256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Oval 6"/>
          <p:cNvSpPr/>
          <p:nvPr/>
        </p:nvSpPr>
        <p:spPr>
          <a:xfrm>
            <a:off x="2852389" y="1473958"/>
            <a:ext cx="3712191" cy="3753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dirty="0"/>
              <a:t>Individual vs Group</a:t>
            </a:r>
            <a:endParaRPr lang="mk-MK" dirty="0"/>
          </a:p>
        </p:txBody>
      </p:sp>
      <p:sp>
        <p:nvSpPr>
          <p:cNvPr id="10" name="Oval 9"/>
          <p:cNvSpPr/>
          <p:nvPr/>
        </p:nvSpPr>
        <p:spPr>
          <a:xfrm>
            <a:off x="5325901" y="2094205"/>
            <a:ext cx="529261" cy="4988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1" name="Oval 10"/>
          <p:cNvSpPr/>
          <p:nvPr/>
        </p:nvSpPr>
        <p:spPr>
          <a:xfrm>
            <a:off x="3517804" y="2094205"/>
            <a:ext cx="529261" cy="4988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Isosceles Triangle 8"/>
          <p:cNvSpPr/>
          <p:nvPr/>
        </p:nvSpPr>
        <p:spPr>
          <a:xfrm>
            <a:off x="4434073" y="3155782"/>
            <a:ext cx="529261" cy="4988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Moon 11"/>
          <p:cNvSpPr/>
          <p:nvPr/>
        </p:nvSpPr>
        <p:spPr>
          <a:xfrm rot="16200000">
            <a:off x="4408728" y="3841445"/>
            <a:ext cx="529261" cy="1781848"/>
          </a:xfrm>
          <a:prstGeom prst="mo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TextBox 12"/>
          <p:cNvSpPr txBox="1"/>
          <p:nvPr/>
        </p:nvSpPr>
        <p:spPr>
          <a:xfrm>
            <a:off x="834990" y="782729"/>
            <a:ext cx="18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8977" y="792609"/>
            <a:ext cx="128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19" y="2361063"/>
            <a:ext cx="2209083" cy="2106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73575" y="808985"/>
            <a:ext cx="1748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9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064526"/>
            <a:ext cx="9144000" cy="4722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role as advisor?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expectations as advisor?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background and knowledge?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experience do you have?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skills you possess?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responsibility?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benefit?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doubts and uncertainty?</a:t>
            </a:r>
            <a:endParaRPr lang="mk-M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288473" y="734292"/>
            <a:ext cx="6996546" cy="1150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mk-MK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an role of advisor?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749400"/>
            <a:ext cx="9144000" cy="708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are your </a:t>
            </a:r>
            <a:r>
              <a:rPr lang="en-US" sz="4000" dirty="0" smtClean="0"/>
              <a:t>expectations </a:t>
            </a:r>
            <a:r>
              <a:rPr lang="en-US" sz="4000" dirty="0"/>
              <a:t>from </a:t>
            </a:r>
            <a:r>
              <a:rPr lang="en-US" sz="4000" dirty="0" smtClean="0"/>
              <a:t>us?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457972" y="4631010"/>
            <a:ext cx="12093388" cy="1150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3200" dirty="0"/>
              <a:t> </a:t>
            </a:r>
            <a:r>
              <a:rPr lang="en-US" sz="3200" dirty="0" smtClean="0"/>
              <a:t>are we?</a:t>
            </a:r>
            <a:endParaRPr lang="en-US" sz="3200" dirty="0"/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3200" dirty="0"/>
              <a:t> </a:t>
            </a:r>
            <a:r>
              <a:rPr lang="en-US" sz="3200" dirty="0" smtClean="0"/>
              <a:t>are we </a:t>
            </a:r>
            <a:r>
              <a:rPr lang="en-US" sz="3200" dirty="0"/>
              <a:t>here?</a:t>
            </a:r>
          </a:p>
          <a:p>
            <a:r>
              <a:rPr lang="en-US" sz="3200" dirty="0"/>
              <a:t>What is </a:t>
            </a:r>
            <a:r>
              <a:rPr lang="en-US" sz="3200" dirty="0" smtClean="0"/>
              <a:t>our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US" sz="3200" dirty="0"/>
              <a:t>?</a:t>
            </a:r>
          </a:p>
          <a:p>
            <a:r>
              <a:rPr lang="en-US" sz="3200" dirty="0"/>
              <a:t>What </a:t>
            </a:r>
            <a:r>
              <a:rPr lang="en-US" sz="3200" dirty="0" smtClean="0"/>
              <a:t>is our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</a:t>
            </a:r>
            <a:r>
              <a:rPr lang="en-US" sz="3200" dirty="0"/>
              <a:t>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r>
              <a:rPr lang="en-US" sz="3200" dirty="0"/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22" y="784444"/>
            <a:ext cx="9144000" cy="646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training?</a:t>
            </a:r>
            <a:endParaRPr lang="mk-M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457488"/>
            <a:ext cx="9144000" cy="1150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do you want from </a:t>
            </a:r>
            <a:r>
              <a:rPr lang="en-US" dirty="0" smtClean="0"/>
              <a:t>us?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 and needs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917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27511587"/>
              </p:ext>
            </p:extLst>
          </p:nvPr>
        </p:nvGraphicFramePr>
        <p:xfrm>
          <a:off x="2090928" y="943607"/>
          <a:ext cx="6575399" cy="414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307723" y="943607"/>
            <a:ext cx="871727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07723" y="1836083"/>
            <a:ext cx="1200912" cy="391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52446" y="3752353"/>
            <a:ext cx="981456" cy="354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07723" y="2796979"/>
            <a:ext cx="1054609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Modest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66094" y="4728239"/>
            <a:ext cx="1054609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98319" y="4961639"/>
            <a:ext cx="1588366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Lecturing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91031" y="4962514"/>
            <a:ext cx="1650345" cy="30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Facilitation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Exercise 1. Introduction and background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96510" y="1067761"/>
            <a:ext cx="13648" cy="389566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79450" y="5609233"/>
            <a:ext cx="6295810" cy="13649"/>
          </a:xfrm>
          <a:prstGeom prst="straightConnector1">
            <a:avLst/>
          </a:prstGeom>
          <a:ln w="76200">
            <a:solidFill>
              <a:srgbClr val="DA14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45538" y="1583140"/>
            <a:ext cx="4545494" cy="28571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CONTENT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Industry</a:t>
            </a:r>
          </a:p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ector </a:t>
            </a: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of interest </a:t>
            </a:r>
          </a:p>
          <a:p>
            <a:pPr algn="ctr"/>
            <a:endParaRPr lang="mk-MK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35992" y="4961639"/>
            <a:ext cx="1684175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0705" y="4961639"/>
            <a:ext cx="1515813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0618" y="1081410"/>
            <a:ext cx="465892" cy="3895666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79451" y="5608626"/>
            <a:ext cx="6295810" cy="516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and methods</a:t>
            </a:r>
            <a:endParaRPr lang="mk-M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443280" y="4963556"/>
            <a:ext cx="1588366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1" grpId="0"/>
      <p:bldP spid="22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Exercise 1. Introduction and 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51" y="820307"/>
            <a:ext cx="647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5 sticky notes </a:t>
            </a:r>
            <a:r>
              <a:rPr lang="en-US" sz="2400" dirty="0"/>
              <a:t>(</a:t>
            </a:r>
            <a:r>
              <a:rPr lang="en-US" sz="2400" dirty="0" smtClean="0"/>
              <a:t>different color for  each sector) </a:t>
            </a:r>
            <a:endParaRPr lang="mk-MK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895204" y="1189298"/>
            <a:ext cx="1209725" cy="1000739"/>
            <a:chOff x="5961681" y="1173386"/>
            <a:chExt cx="2581894" cy="22238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80320">
              <a:off x="5961681" y="1173386"/>
              <a:ext cx="2502950" cy="22238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374443">
              <a:off x="6461931" y="1521920"/>
              <a:ext cx="2081644" cy="1299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Name Surname</a:t>
              </a:r>
              <a:endParaRPr lang="mk-MK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78727" y="1458834"/>
            <a:ext cx="3621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1. Write </a:t>
            </a:r>
            <a:r>
              <a:rPr lang="en-US" sz="2000" dirty="0"/>
              <a:t>your name and surname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63065"/>
              </p:ext>
            </p:extLst>
          </p:nvPr>
        </p:nvGraphicFramePr>
        <p:xfrm>
          <a:off x="98254" y="1235806"/>
          <a:ext cx="4200790" cy="4446070"/>
        </p:xfrm>
        <a:graphic>
          <a:graphicData uri="http://schemas.openxmlformats.org/drawingml/2006/table">
            <a:tbl>
              <a:tblPr firstRow="1" bandRow="1"/>
              <a:tblGrid>
                <a:gridCol w="1198282">
                  <a:extLst>
                    <a:ext uri="{9D8B030D-6E8A-4147-A177-3AD203B41FA5}">
                      <a16:colId xmlns:a16="http://schemas.microsoft.com/office/drawing/2014/main" xmlns="" val="927770391"/>
                    </a:ext>
                  </a:extLst>
                </a:gridCol>
                <a:gridCol w="3002508">
                  <a:extLst>
                    <a:ext uri="{9D8B030D-6E8A-4147-A177-3AD203B41FA5}">
                      <a16:colId xmlns:a16="http://schemas.microsoft.com/office/drawing/2014/main" xmlns="" val="751808897"/>
                    </a:ext>
                  </a:extLst>
                </a:gridCol>
              </a:tblGrid>
              <a:tr h="7884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mk-MK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crop production</a:t>
                      </a:r>
                      <a:endParaRPr lang="mk-MK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0510789"/>
                  </a:ext>
                </a:extLst>
              </a:tr>
              <a:tr h="7884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mk-MK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Perennial crop production</a:t>
                      </a:r>
                      <a:endParaRPr lang="mk-MK" dirty="0" smtClean="0"/>
                    </a:p>
                    <a:p>
                      <a:endParaRPr lang="mk-MK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3314428"/>
                  </a:ext>
                </a:extLst>
              </a:tr>
              <a:tr h="7884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mk-MK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Livestock</a:t>
                      </a:r>
                      <a:r>
                        <a:rPr lang="en-US" baseline="0" dirty="0" smtClean="0"/>
                        <a:t> production</a:t>
                      </a:r>
                      <a:endParaRPr lang="mk-MK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34152945"/>
                  </a:ext>
                </a:extLst>
              </a:tr>
              <a:tr h="7884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mk-MK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 business</a:t>
                      </a:r>
                      <a:r>
                        <a:rPr lang="en-US" baseline="0" dirty="0" smtClean="0"/>
                        <a:t> and tourism</a:t>
                      </a:r>
                      <a:endParaRPr lang="mk-MK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07014565"/>
                  </a:ext>
                </a:extLst>
              </a:tr>
              <a:tr h="788470">
                <a:tc>
                  <a:txBody>
                    <a:bodyPr/>
                    <a:lstStyle/>
                    <a:p>
                      <a:endParaRPr lang="mk-MK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 </a:t>
                      </a:r>
                      <a:endParaRPr lang="mk-MK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8087817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6024">
            <a:off x="227885" y="2214237"/>
            <a:ext cx="962268" cy="8549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brightnessContrast bright="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7531">
            <a:off x="306775" y="3189709"/>
            <a:ext cx="804487" cy="714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03" y="3991696"/>
            <a:ext cx="913320" cy="81148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90816" y="2553541"/>
            <a:ext cx="495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Stick to flipchart according your level of knowledge and approach you can use</a:t>
            </a:r>
            <a:endParaRPr lang="en-US" sz="20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727" y="3261816"/>
            <a:ext cx="4773007" cy="28931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148" y="3673707"/>
            <a:ext cx="539395" cy="492016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30606" y="4900375"/>
            <a:ext cx="781017" cy="800976"/>
          </a:xfrm>
          <a:custGeom>
            <a:avLst/>
            <a:gdLst>
              <a:gd name="connsiteX0" fmla="*/ 100855 w 815788"/>
              <a:gd name="connsiteY0" fmla="*/ 0 h 605118"/>
              <a:gd name="connsiteX1" fmla="*/ 714933 w 815788"/>
              <a:gd name="connsiteY1" fmla="*/ 0 h 605118"/>
              <a:gd name="connsiteX2" fmla="*/ 815788 w 815788"/>
              <a:gd name="connsiteY2" fmla="*/ 100855 h 605118"/>
              <a:gd name="connsiteX3" fmla="*/ 815788 w 815788"/>
              <a:gd name="connsiteY3" fmla="*/ 605118 h 605118"/>
              <a:gd name="connsiteX4" fmla="*/ 815788 w 815788"/>
              <a:gd name="connsiteY4" fmla="*/ 605118 h 605118"/>
              <a:gd name="connsiteX5" fmla="*/ 0 w 815788"/>
              <a:gd name="connsiteY5" fmla="*/ 605118 h 605118"/>
              <a:gd name="connsiteX6" fmla="*/ 0 w 815788"/>
              <a:gd name="connsiteY6" fmla="*/ 605118 h 605118"/>
              <a:gd name="connsiteX7" fmla="*/ 0 w 815788"/>
              <a:gd name="connsiteY7" fmla="*/ 100855 h 605118"/>
              <a:gd name="connsiteX8" fmla="*/ 100855 w 815788"/>
              <a:gd name="connsiteY8" fmla="*/ 0 h 605118"/>
              <a:gd name="connsiteX0" fmla="*/ 168090 w 883023"/>
              <a:gd name="connsiteY0" fmla="*/ 0 h 739588"/>
              <a:gd name="connsiteX1" fmla="*/ 782168 w 883023"/>
              <a:gd name="connsiteY1" fmla="*/ 0 h 739588"/>
              <a:gd name="connsiteX2" fmla="*/ 883023 w 883023"/>
              <a:gd name="connsiteY2" fmla="*/ 100855 h 739588"/>
              <a:gd name="connsiteX3" fmla="*/ 883023 w 883023"/>
              <a:gd name="connsiteY3" fmla="*/ 605118 h 739588"/>
              <a:gd name="connsiteX4" fmla="*/ 883023 w 883023"/>
              <a:gd name="connsiteY4" fmla="*/ 605118 h 739588"/>
              <a:gd name="connsiteX5" fmla="*/ 67235 w 883023"/>
              <a:gd name="connsiteY5" fmla="*/ 605118 h 739588"/>
              <a:gd name="connsiteX6" fmla="*/ 0 w 883023"/>
              <a:gd name="connsiteY6" fmla="*/ 739588 h 739588"/>
              <a:gd name="connsiteX7" fmla="*/ 67235 w 883023"/>
              <a:gd name="connsiteY7" fmla="*/ 100855 h 739588"/>
              <a:gd name="connsiteX8" fmla="*/ 168090 w 883023"/>
              <a:gd name="connsiteY8" fmla="*/ 0 h 739588"/>
              <a:gd name="connsiteX0" fmla="*/ 208431 w 883023"/>
              <a:gd name="connsiteY0" fmla="*/ 0 h 753035"/>
              <a:gd name="connsiteX1" fmla="*/ 782168 w 883023"/>
              <a:gd name="connsiteY1" fmla="*/ 13447 h 753035"/>
              <a:gd name="connsiteX2" fmla="*/ 883023 w 883023"/>
              <a:gd name="connsiteY2" fmla="*/ 114302 h 753035"/>
              <a:gd name="connsiteX3" fmla="*/ 883023 w 883023"/>
              <a:gd name="connsiteY3" fmla="*/ 618565 h 753035"/>
              <a:gd name="connsiteX4" fmla="*/ 883023 w 883023"/>
              <a:gd name="connsiteY4" fmla="*/ 618565 h 753035"/>
              <a:gd name="connsiteX5" fmla="*/ 67235 w 883023"/>
              <a:gd name="connsiteY5" fmla="*/ 618565 h 753035"/>
              <a:gd name="connsiteX6" fmla="*/ 0 w 883023"/>
              <a:gd name="connsiteY6" fmla="*/ 753035 h 753035"/>
              <a:gd name="connsiteX7" fmla="*/ 67235 w 883023"/>
              <a:gd name="connsiteY7" fmla="*/ 114302 h 753035"/>
              <a:gd name="connsiteX8" fmla="*/ 208431 w 883023"/>
              <a:gd name="connsiteY8" fmla="*/ 0 h 753035"/>
              <a:gd name="connsiteX0" fmla="*/ 208431 w 883023"/>
              <a:gd name="connsiteY0" fmla="*/ 0 h 753035"/>
              <a:gd name="connsiteX1" fmla="*/ 782168 w 883023"/>
              <a:gd name="connsiteY1" fmla="*/ 13447 h 753035"/>
              <a:gd name="connsiteX2" fmla="*/ 883023 w 883023"/>
              <a:gd name="connsiteY2" fmla="*/ 114302 h 753035"/>
              <a:gd name="connsiteX3" fmla="*/ 883023 w 883023"/>
              <a:gd name="connsiteY3" fmla="*/ 618565 h 753035"/>
              <a:gd name="connsiteX4" fmla="*/ 883023 w 883023"/>
              <a:gd name="connsiteY4" fmla="*/ 618565 h 753035"/>
              <a:gd name="connsiteX5" fmla="*/ 201706 w 883023"/>
              <a:gd name="connsiteY5" fmla="*/ 645460 h 753035"/>
              <a:gd name="connsiteX6" fmla="*/ 0 w 883023"/>
              <a:gd name="connsiteY6" fmla="*/ 753035 h 753035"/>
              <a:gd name="connsiteX7" fmla="*/ 67235 w 883023"/>
              <a:gd name="connsiteY7" fmla="*/ 114302 h 753035"/>
              <a:gd name="connsiteX8" fmla="*/ 208431 w 883023"/>
              <a:gd name="connsiteY8" fmla="*/ 0 h 753035"/>
              <a:gd name="connsiteX0" fmla="*/ 208431 w 883023"/>
              <a:gd name="connsiteY0" fmla="*/ 4318 h 757353"/>
              <a:gd name="connsiteX1" fmla="*/ 782168 w 883023"/>
              <a:gd name="connsiteY1" fmla="*/ 17765 h 757353"/>
              <a:gd name="connsiteX2" fmla="*/ 883023 w 883023"/>
              <a:gd name="connsiteY2" fmla="*/ 118620 h 757353"/>
              <a:gd name="connsiteX3" fmla="*/ 883023 w 883023"/>
              <a:gd name="connsiteY3" fmla="*/ 622883 h 757353"/>
              <a:gd name="connsiteX4" fmla="*/ 883023 w 883023"/>
              <a:gd name="connsiteY4" fmla="*/ 622883 h 757353"/>
              <a:gd name="connsiteX5" fmla="*/ 201706 w 883023"/>
              <a:gd name="connsiteY5" fmla="*/ 649778 h 757353"/>
              <a:gd name="connsiteX6" fmla="*/ 0 w 883023"/>
              <a:gd name="connsiteY6" fmla="*/ 757353 h 757353"/>
              <a:gd name="connsiteX7" fmla="*/ 67235 w 883023"/>
              <a:gd name="connsiteY7" fmla="*/ 37938 h 757353"/>
              <a:gd name="connsiteX8" fmla="*/ 208431 w 883023"/>
              <a:gd name="connsiteY8" fmla="*/ 4318 h 757353"/>
              <a:gd name="connsiteX0" fmla="*/ 208431 w 883023"/>
              <a:gd name="connsiteY0" fmla="*/ 4318 h 757353"/>
              <a:gd name="connsiteX1" fmla="*/ 782168 w 883023"/>
              <a:gd name="connsiteY1" fmla="*/ 17765 h 757353"/>
              <a:gd name="connsiteX2" fmla="*/ 883023 w 883023"/>
              <a:gd name="connsiteY2" fmla="*/ 37938 h 757353"/>
              <a:gd name="connsiteX3" fmla="*/ 883023 w 883023"/>
              <a:gd name="connsiteY3" fmla="*/ 622883 h 757353"/>
              <a:gd name="connsiteX4" fmla="*/ 883023 w 883023"/>
              <a:gd name="connsiteY4" fmla="*/ 622883 h 757353"/>
              <a:gd name="connsiteX5" fmla="*/ 201706 w 883023"/>
              <a:gd name="connsiteY5" fmla="*/ 649778 h 757353"/>
              <a:gd name="connsiteX6" fmla="*/ 0 w 883023"/>
              <a:gd name="connsiteY6" fmla="*/ 757353 h 757353"/>
              <a:gd name="connsiteX7" fmla="*/ 67235 w 883023"/>
              <a:gd name="connsiteY7" fmla="*/ 37938 h 757353"/>
              <a:gd name="connsiteX8" fmla="*/ 208431 w 883023"/>
              <a:gd name="connsiteY8" fmla="*/ 4318 h 757353"/>
              <a:gd name="connsiteX0" fmla="*/ 208431 w 883023"/>
              <a:gd name="connsiteY0" fmla="*/ 6455 h 759490"/>
              <a:gd name="connsiteX1" fmla="*/ 782168 w 883023"/>
              <a:gd name="connsiteY1" fmla="*/ 19902 h 759490"/>
              <a:gd name="connsiteX2" fmla="*/ 883023 w 883023"/>
              <a:gd name="connsiteY2" fmla="*/ 26628 h 759490"/>
              <a:gd name="connsiteX3" fmla="*/ 883023 w 883023"/>
              <a:gd name="connsiteY3" fmla="*/ 625020 h 759490"/>
              <a:gd name="connsiteX4" fmla="*/ 883023 w 883023"/>
              <a:gd name="connsiteY4" fmla="*/ 625020 h 759490"/>
              <a:gd name="connsiteX5" fmla="*/ 201706 w 883023"/>
              <a:gd name="connsiteY5" fmla="*/ 651915 h 759490"/>
              <a:gd name="connsiteX6" fmla="*/ 0 w 883023"/>
              <a:gd name="connsiteY6" fmla="*/ 759490 h 759490"/>
              <a:gd name="connsiteX7" fmla="*/ 67235 w 883023"/>
              <a:gd name="connsiteY7" fmla="*/ 40075 h 759490"/>
              <a:gd name="connsiteX8" fmla="*/ 208431 w 883023"/>
              <a:gd name="connsiteY8" fmla="*/ 6455 h 759490"/>
              <a:gd name="connsiteX0" fmla="*/ 235325 w 909917"/>
              <a:gd name="connsiteY0" fmla="*/ 6455 h 719149"/>
              <a:gd name="connsiteX1" fmla="*/ 809062 w 909917"/>
              <a:gd name="connsiteY1" fmla="*/ 19902 h 719149"/>
              <a:gd name="connsiteX2" fmla="*/ 909917 w 909917"/>
              <a:gd name="connsiteY2" fmla="*/ 26628 h 719149"/>
              <a:gd name="connsiteX3" fmla="*/ 909917 w 909917"/>
              <a:gd name="connsiteY3" fmla="*/ 625020 h 719149"/>
              <a:gd name="connsiteX4" fmla="*/ 909917 w 909917"/>
              <a:gd name="connsiteY4" fmla="*/ 625020 h 719149"/>
              <a:gd name="connsiteX5" fmla="*/ 228600 w 909917"/>
              <a:gd name="connsiteY5" fmla="*/ 651915 h 719149"/>
              <a:gd name="connsiteX6" fmla="*/ 0 w 909917"/>
              <a:gd name="connsiteY6" fmla="*/ 719149 h 719149"/>
              <a:gd name="connsiteX7" fmla="*/ 94129 w 909917"/>
              <a:gd name="connsiteY7" fmla="*/ 40075 h 719149"/>
              <a:gd name="connsiteX8" fmla="*/ 235325 w 909917"/>
              <a:gd name="connsiteY8" fmla="*/ 6455 h 719149"/>
              <a:gd name="connsiteX0" fmla="*/ 235325 w 909917"/>
              <a:gd name="connsiteY0" fmla="*/ 40594 h 753288"/>
              <a:gd name="connsiteX1" fmla="*/ 809062 w 909917"/>
              <a:gd name="connsiteY1" fmla="*/ 54041 h 753288"/>
              <a:gd name="connsiteX2" fmla="*/ 909917 w 909917"/>
              <a:gd name="connsiteY2" fmla="*/ 60767 h 753288"/>
              <a:gd name="connsiteX3" fmla="*/ 909917 w 909917"/>
              <a:gd name="connsiteY3" fmla="*/ 659159 h 753288"/>
              <a:gd name="connsiteX4" fmla="*/ 909917 w 909917"/>
              <a:gd name="connsiteY4" fmla="*/ 659159 h 753288"/>
              <a:gd name="connsiteX5" fmla="*/ 228600 w 909917"/>
              <a:gd name="connsiteY5" fmla="*/ 686054 h 753288"/>
              <a:gd name="connsiteX6" fmla="*/ 0 w 909917"/>
              <a:gd name="connsiteY6" fmla="*/ 753288 h 753288"/>
              <a:gd name="connsiteX7" fmla="*/ 134470 w 909917"/>
              <a:gd name="connsiteY7" fmla="*/ 20426 h 753288"/>
              <a:gd name="connsiteX8" fmla="*/ 235325 w 909917"/>
              <a:gd name="connsiteY8" fmla="*/ 40594 h 7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917" h="753288">
                <a:moveTo>
                  <a:pt x="235325" y="40594"/>
                </a:moveTo>
                <a:lnTo>
                  <a:pt x="809062" y="54041"/>
                </a:lnTo>
                <a:cubicBezTo>
                  <a:pt x="864763" y="54041"/>
                  <a:pt x="909917" y="5066"/>
                  <a:pt x="909917" y="60767"/>
                </a:cubicBezTo>
                <a:lnTo>
                  <a:pt x="909917" y="659159"/>
                </a:lnTo>
                <a:lnTo>
                  <a:pt x="909917" y="659159"/>
                </a:lnTo>
                <a:lnTo>
                  <a:pt x="228600" y="686054"/>
                </a:lnTo>
                <a:lnTo>
                  <a:pt x="0" y="753288"/>
                </a:lnTo>
                <a:cubicBezTo>
                  <a:pt x="0" y="585200"/>
                  <a:pt x="134470" y="188514"/>
                  <a:pt x="134470" y="20426"/>
                </a:cubicBezTo>
                <a:cubicBezTo>
                  <a:pt x="134470" y="-35275"/>
                  <a:pt x="179624" y="40594"/>
                  <a:pt x="235325" y="4059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8" name="Round Same Side Corner Rectangle 2"/>
          <p:cNvSpPr/>
          <p:nvPr/>
        </p:nvSpPr>
        <p:spPr>
          <a:xfrm rot="413716">
            <a:off x="330606" y="1325691"/>
            <a:ext cx="781017" cy="800976"/>
          </a:xfrm>
          <a:custGeom>
            <a:avLst/>
            <a:gdLst>
              <a:gd name="connsiteX0" fmla="*/ 100855 w 815788"/>
              <a:gd name="connsiteY0" fmla="*/ 0 h 605118"/>
              <a:gd name="connsiteX1" fmla="*/ 714933 w 815788"/>
              <a:gd name="connsiteY1" fmla="*/ 0 h 605118"/>
              <a:gd name="connsiteX2" fmla="*/ 815788 w 815788"/>
              <a:gd name="connsiteY2" fmla="*/ 100855 h 605118"/>
              <a:gd name="connsiteX3" fmla="*/ 815788 w 815788"/>
              <a:gd name="connsiteY3" fmla="*/ 605118 h 605118"/>
              <a:gd name="connsiteX4" fmla="*/ 815788 w 815788"/>
              <a:gd name="connsiteY4" fmla="*/ 605118 h 605118"/>
              <a:gd name="connsiteX5" fmla="*/ 0 w 815788"/>
              <a:gd name="connsiteY5" fmla="*/ 605118 h 605118"/>
              <a:gd name="connsiteX6" fmla="*/ 0 w 815788"/>
              <a:gd name="connsiteY6" fmla="*/ 605118 h 605118"/>
              <a:gd name="connsiteX7" fmla="*/ 0 w 815788"/>
              <a:gd name="connsiteY7" fmla="*/ 100855 h 605118"/>
              <a:gd name="connsiteX8" fmla="*/ 100855 w 815788"/>
              <a:gd name="connsiteY8" fmla="*/ 0 h 605118"/>
              <a:gd name="connsiteX0" fmla="*/ 168090 w 883023"/>
              <a:gd name="connsiteY0" fmla="*/ 0 h 739588"/>
              <a:gd name="connsiteX1" fmla="*/ 782168 w 883023"/>
              <a:gd name="connsiteY1" fmla="*/ 0 h 739588"/>
              <a:gd name="connsiteX2" fmla="*/ 883023 w 883023"/>
              <a:gd name="connsiteY2" fmla="*/ 100855 h 739588"/>
              <a:gd name="connsiteX3" fmla="*/ 883023 w 883023"/>
              <a:gd name="connsiteY3" fmla="*/ 605118 h 739588"/>
              <a:gd name="connsiteX4" fmla="*/ 883023 w 883023"/>
              <a:gd name="connsiteY4" fmla="*/ 605118 h 739588"/>
              <a:gd name="connsiteX5" fmla="*/ 67235 w 883023"/>
              <a:gd name="connsiteY5" fmla="*/ 605118 h 739588"/>
              <a:gd name="connsiteX6" fmla="*/ 0 w 883023"/>
              <a:gd name="connsiteY6" fmla="*/ 739588 h 739588"/>
              <a:gd name="connsiteX7" fmla="*/ 67235 w 883023"/>
              <a:gd name="connsiteY7" fmla="*/ 100855 h 739588"/>
              <a:gd name="connsiteX8" fmla="*/ 168090 w 883023"/>
              <a:gd name="connsiteY8" fmla="*/ 0 h 739588"/>
              <a:gd name="connsiteX0" fmla="*/ 208431 w 883023"/>
              <a:gd name="connsiteY0" fmla="*/ 0 h 753035"/>
              <a:gd name="connsiteX1" fmla="*/ 782168 w 883023"/>
              <a:gd name="connsiteY1" fmla="*/ 13447 h 753035"/>
              <a:gd name="connsiteX2" fmla="*/ 883023 w 883023"/>
              <a:gd name="connsiteY2" fmla="*/ 114302 h 753035"/>
              <a:gd name="connsiteX3" fmla="*/ 883023 w 883023"/>
              <a:gd name="connsiteY3" fmla="*/ 618565 h 753035"/>
              <a:gd name="connsiteX4" fmla="*/ 883023 w 883023"/>
              <a:gd name="connsiteY4" fmla="*/ 618565 h 753035"/>
              <a:gd name="connsiteX5" fmla="*/ 67235 w 883023"/>
              <a:gd name="connsiteY5" fmla="*/ 618565 h 753035"/>
              <a:gd name="connsiteX6" fmla="*/ 0 w 883023"/>
              <a:gd name="connsiteY6" fmla="*/ 753035 h 753035"/>
              <a:gd name="connsiteX7" fmla="*/ 67235 w 883023"/>
              <a:gd name="connsiteY7" fmla="*/ 114302 h 753035"/>
              <a:gd name="connsiteX8" fmla="*/ 208431 w 883023"/>
              <a:gd name="connsiteY8" fmla="*/ 0 h 753035"/>
              <a:gd name="connsiteX0" fmla="*/ 208431 w 883023"/>
              <a:gd name="connsiteY0" fmla="*/ 0 h 753035"/>
              <a:gd name="connsiteX1" fmla="*/ 782168 w 883023"/>
              <a:gd name="connsiteY1" fmla="*/ 13447 h 753035"/>
              <a:gd name="connsiteX2" fmla="*/ 883023 w 883023"/>
              <a:gd name="connsiteY2" fmla="*/ 114302 h 753035"/>
              <a:gd name="connsiteX3" fmla="*/ 883023 w 883023"/>
              <a:gd name="connsiteY3" fmla="*/ 618565 h 753035"/>
              <a:gd name="connsiteX4" fmla="*/ 883023 w 883023"/>
              <a:gd name="connsiteY4" fmla="*/ 618565 h 753035"/>
              <a:gd name="connsiteX5" fmla="*/ 201706 w 883023"/>
              <a:gd name="connsiteY5" fmla="*/ 645460 h 753035"/>
              <a:gd name="connsiteX6" fmla="*/ 0 w 883023"/>
              <a:gd name="connsiteY6" fmla="*/ 753035 h 753035"/>
              <a:gd name="connsiteX7" fmla="*/ 67235 w 883023"/>
              <a:gd name="connsiteY7" fmla="*/ 114302 h 753035"/>
              <a:gd name="connsiteX8" fmla="*/ 208431 w 883023"/>
              <a:gd name="connsiteY8" fmla="*/ 0 h 753035"/>
              <a:gd name="connsiteX0" fmla="*/ 208431 w 883023"/>
              <a:gd name="connsiteY0" fmla="*/ 4318 h 757353"/>
              <a:gd name="connsiteX1" fmla="*/ 782168 w 883023"/>
              <a:gd name="connsiteY1" fmla="*/ 17765 h 757353"/>
              <a:gd name="connsiteX2" fmla="*/ 883023 w 883023"/>
              <a:gd name="connsiteY2" fmla="*/ 118620 h 757353"/>
              <a:gd name="connsiteX3" fmla="*/ 883023 w 883023"/>
              <a:gd name="connsiteY3" fmla="*/ 622883 h 757353"/>
              <a:gd name="connsiteX4" fmla="*/ 883023 w 883023"/>
              <a:gd name="connsiteY4" fmla="*/ 622883 h 757353"/>
              <a:gd name="connsiteX5" fmla="*/ 201706 w 883023"/>
              <a:gd name="connsiteY5" fmla="*/ 649778 h 757353"/>
              <a:gd name="connsiteX6" fmla="*/ 0 w 883023"/>
              <a:gd name="connsiteY6" fmla="*/ 757353 h 757353"/>
              <a:gd name="connsiteX7" fmla="*/ 67235 w 883023"/>
              <a:gd name="connsiteY7" fmla="*/ 37938 h 757353"/>
              <a:gd name="connsiteX8" fmla="*/ 208431 w 883023"/>
              <a:gd name="connsiteY8" fmla="*/ 4318 h 757353"/>
              <a:gd name="connsiteX0" fmla="*/ 208431 w 883023"/>
              <a:gd name="connsiteY0" fmla="*/ 4318 h 757353"/>
              <a:gd name="connsiteX1" fmla="*/ 782168 w 883023"/>
              <a:gd name="connsiteY1" fmla="*/ 17765 h 757353"/>
              <a:gd name="connsiteX2" fmla="*/ 883023 w 883023"/>
              <a:gd name="connsiteY2" fmla="*/ 37938 h 757353"/>
              <a:gd name="connsiteX3" fmla="*/ 883023 w 883023"/>
              <a:gd name="connsiteY3" fmla="*/ 622883 h 757353"/>
              <a:gd name="connsiteX4" fmla="*/ 883023 w 883023"/>
              <a:gd name="connsiteY4" fmla="*/ 622883 h 757353"/>
              <a:gd name="connsiteX5" fmla="*/ 201706 w 883023"/>
              <a:gd name="connsiteY5" fmla="*/ 649778 h 757353"/>
              <a:gd name="connsiteX6" fmla="*/ 0 w 883023"/>
              <a:gd name="connsiteY6" fmla="*/ 757353 h 757353"/>
              <a:gd name="connsiteX7" fmla="*/ 67235 w 883023"/>
              <a:gd name="connsiteY7" fmla="*/ 37938 h 757353"/>
              <a:gd name="connsiteX8" fmla="*/ 208431 w 883023"/>
              <a:gd name="connsiteY8" fmla="*/ 4318 h 757353"/>
              <a:gd name="connsiteX0" fmla="*/ 208431 w 883023"/>
              <a:gd name="connsiteY0" fmla="*/ 6455 h 759490"/>
              <a:gd name="connsiteX1" fmla="*/ 782168 w 883023"/>
              <a:gd name="connsiteY1" fmla="*/ 19902 h 759490"/>
              <a:gd name="connsiteX2" fmla="*/ 883023 w 883023"/>
              <a:gd name="connsiteY2" fmla="*/ 26628 h 759490"/>
              <a:gd name="connsiteX3" fmla="*/ 883023 w 883023"/>
              <a:gd name="connsiteY3" fmla="*/ 625020 h 759490"/>
              <a:gd name="connsiteX4" fmla="*/ 883023 w 883023"/>
              <a:gd name="connsiteY4" fmla="*/ 625020 h 759490"/>
              <a:gd name="connsiteX5" fmla="*/ 201706 w 883023"/>
              <a:gd name="connsiteY5" fmla="*/ 651915 h 759490"/>
              <a:gd name="connsiteX6" fmla="*/ 0 w 883023"/>
              <a:gd name="connsiteY6" fmla="*/ 759490 h 759490"/>
              <a:gd name="connsiteX7" fmla="*/ 67235 w 883023"/>
              <a:gd name="connsiteY7" fmla="*/ 40075 h 759490"/>
              <a:gd name="connsiteX8" fmla="*/ 208431 w 883023"/>
              <a:gd name="connsiteY8" fmla="*/ 6455 h 759490"/>
              <a:gd name="connsiteX0" fmla="*/ 235325 w 909917"/>
              <a:gd name="connsiteY0" fmla="*/ 6455 h 719149"/>
              <a:gd name="connsiteX1" fmla="*/ 809062 w 909917"/>
              <a:gd name="connsiteY1" fmla="*/ 19902 h 719149"/>
              <a:gd name="connsiteX2" fmla="*/ 909917 w 909917"/>
              <a:gd name="connsiteY2" fmla="*/ 26628 h 719149"/>
              <a:gd name="connsiteX3" fmla="*/ 909917 w 909917"/>
              <a:gd name="connsiteY3" fmla="*/ 625020 h 719149"/>
              <a:gd name="connsiteX4" fmla="*/ 909917 w 909917"/>
              <a:gd name="connsiteY4" fmla="*/ 625020 h 719149"/>
              <a:gd name="connsiteX5" fmla="*/ 228600 w 909917"/>
              <a:gd name="connsiteY5" fmla="*/ 651915 h 719149"/>
              <a:gd name="connsiteX6" fmla="*/ 0 w 909917"/>
              <a:gd name="connsiteY6" fmla="*/ 719149 h 719149"/>
              <a:gd name="connsiteX7" fmla="*/ 94129 w 909917"/>
              <a:gd name="connsiteY7" fmla="*/ 40075 h 719149"/>
              <a:gd name="connsiteX8" fmla="*/ 235325 w 909917"/>
              <a:gd name="connsiteY8" fmla="*/ 6455 h 719149"/>
              <a:gd name="connsiteX0" fmla="*/ 235325 w 909917"/>
              <a:gd name="connsiteY0" fmla="*/ 40594 h 753288"/>
              <a:gd name="connsiteX1" fmla="*/ 809062 w 909917"/>
              <a:gd name="connsiteY1" fmla="*/ 54041 h 753288"/>
              <a:gd name="connsiteX2" fmla="*/ 909917 w 909917"/>
              <a:gd name="connsiteY2" fmla="*/ 60767 h 753288"/>
              <a:gd name="connsiteX3" fmla="*/ 909917 w 909917"/>
              <a:gd name="connsiteY3" fmla="*/ 659159 h 753288"/>
              <a:gd name="connsiteX4" fmla="*/ 909917 w 909917"/>
              <a:gd name="connsiteY4" fmla="*/ 659159 h 753288"/>
              <a:gd name="connsiteX5" fmla="*/ 228600 w 909917"/>
              <a:gd name="connsiteY5" fmla="*/ 686054 h 753288"/>
              <a:gd name="connsiteX6" fmla="*/ 0 w 909917"/>
              <a:gd name="connsiteY6" fmla="*/ 753288 h 753288"/>
              <a:gd name="connsiteX7" fmla="*/ 134470 w 909917"/>
              <a:gd name="connsiteY7" fmla="*/ 20426 h 753288"/>
              <a:gd name="connsiteX8" fmla="*/ 235325 w 909917"/>
              <a:gd name="connsiteY8" fmla="*/ 40594 h 7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917" h="753288">
                <a:moveTo>
                  <a:pt x="235325" y="40594"/>
                </a:moveTo>
                <a:lnTo>
                  <a:pt x="809062" y="54041"/>
                </a:lnTo>
                <a:cubicBezTo>
                  <a:pt x="864763" y="54041"/>
                  <a:pt x="909917" y="5066"/>
                  <a:pt x="909917" y="60767"/>
                </a:cubicBezTo>
                <a:lnTo>
                  <a:pt x="909917" y="659159"/>
                </a:lnTo>
                <a:lnTo>
                  <a:pt x="909917" y="659159"/>
                </a:lnTo>
                <a:lnTo>
                  <a:pt x="228600" y="686054"/>
                </a:lnTo>
                <a:lnTo>
                  <a:pt x="0" y="753288"/>
                </a:lnTo>
                <a:cubicBezTo>
                  <a:pt x="0" y="585200"/>
                  <a:pt x="134470" y="188514"/>
                  <a:pt x="134470" y="20426"/>
                </a:cubicBezTo>
                <a:cubicBezTo>
                  <a:pt x="134470" y="-35275"/>
                  <a:pt x="179624" y="40594"/>
                  <a:pt x="235325" y="40594"/>
                </a:cubicBezTo>
                <a:close/>
              </a:path>
            </a:pathLst>
          </a:custGeom>
          <a:solidFill>
            <a:srgbClr val="F1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05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832" y="3039828"/>
            <a:ext cx="7050016" cy="785635"/>
          </a:xfrm>
        </p:spPr>
        <p:txBody>
          <a:bodyPr>
            <a:normAutofit/>
          </a:bodyPr>
          <a:lstStyle/>
          <a:p>
            <a:r>
              <a:rPr lang="en-US" dirty="0" smtClean="0"/>
              <a:t>Or maybe advisor is a farm doctor?</a:t>
            </a:r>
            <a:endParaRPr lang="mk-MK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77" y="2426036"/>
            <a:ext cx="6681085" cy="75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Is advisor teacher</a:t>
            </a:r>
            <a:r>
              <a:rPr lang="en-US" sz="66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?</a:t>
            </a:r>
            <a:endParaRPr lang="mk-MK" sz="6600" b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5965" y="5312674"/>
            <a:ext cx="4526784" cy="680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just problem solver?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588" y="3924356"/>
            <a:ext cx="1992573" cy="648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seller?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2862" y="4223348"/>
            <a:ext cx="3509887" cy="699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hired worker?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58856" y="4761436"/>
            <a:ext cx="3413144" cy="712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financier?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01253" y="830031"/>
            <a:ext cx="4981431" cy="538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advisor farm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engineer?</a:t>
            </a:r>
            <a:endParaRPr lang="mk-M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02257" y="1437203"/>
            <a:ext cx="6478414" cy="71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advisor demonstrator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?</a:t>
            </a:r>
            <a:endParaRPr lang="mk-M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advisor?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863307"/>
            <a:ext cx="9144000" cy="525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expert vs Process </a:t>
            </a:r>
          </a:p>
          <a:p>
            <a:pPr algn="l"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</a:t>
            </a:r>
          </a:p>
          <a:p>
            <a:pPr algn="l"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Lecturing vs Facilitator</a:t>
            </a:r>
          </a:p>
          <a:p>
            <a:pPr algn="l">
              <a:spcAft>
                <a:spcPts val="180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Group</a:t>
            </a:r>
            <a:endParaRPr lang="mk-M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Aft>
                <a:spcPts val="1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 vs Advisor</a:t>
            </a:r>
          </a:p>
          <a:p>
            <a:pPr algn="l">
              <a:spcAft>
                <a:spcPts val="1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General</a:t>
            </a:r>
          </a:p>
          <a:p>
            <a:pPr algn="l">
              <a:spcAft>
                <a:spcPts val="1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vs Private</a:t>
            </a:r>
          </a:p>
          <a:p>
            <a:pPr algn="l"/>
            <a:endParaRPr lang="mk-M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395985" y="2300943"/>
            <a:ext cx="7735825" cy="1150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mk-MK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413165" y="3451414"/>
            <a:ext cx="6580909" cy="1150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mk-MK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Types of advisors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146412" y="1733270"/>
            <a:ext cx="6755642" cy="3559882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1132764" y="1733270"/>
            <a:ext cx="6728346" cy="3559882"/>
          </a:xfrm>
          <a:prstGeom prst="rtTriangl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Content expert </a:t>
            </a:r>
            <a:r>
              <a:rPr lang="en-US" dirty="0"/>
              <a:t>vs </a:t>
            </a:r>
            <a:r>
              <a:rPr lang="en-US" dirty="0" smtClean="0"/>
              <a:t>Process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05218" y="1733270"/>
            <a:ext cx="13648" cy="355988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39326" y="1397486"/>
            <a:ext cx="465892" cy="3895666"/>
          </a:xfrm>
          <a:prstGeom prst="rect">
            <a:avLst/>
          </a:prstGeom>
        </p:spPr>
        <p:txBody>
          <a:bodyPr vert="vert270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focus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31874" y="1733270"/>
            <a:ext cx="13648" cy="35598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39326" y="1282205"/>
            <a:ext cx="1684175" cy="330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solvers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skills 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6837" y="1331471"/>
            <a:ext cx="1794164" cy="287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definers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involvement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Facilitation skills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47790" y="1370190"/>
            <a:ext cx="465892" cy="3895666"/>
          </a:xfrm>
          <a:prstGeom prst="rect">
            <a:avLst/>
          </a:prstGeom>
        </p:spPr>
        <p:txBody>
          <a:bodyPr vert="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focus</a:t>
            </a:r>
            <a:endParaRPr lang="mk-M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334792" y="5533566"/>
            <a:ext cx="1794164" cy="287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4331" y="5533566"/>
            <a:ext cx="1794164" cy="287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involvement</a:t>
            </a:r>
            <a:endParaRPr lang="mk-M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1814" y="3001244"/>
            <a:ext cx="135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1618" y="3001244"/>
            <a:ext cx="148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6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Specialist vs Multidisciplinary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0" y="2224585"/>
            <a:ext cx="1991919" cy="21631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4550" y="1060328"/>
            <a:ext cx="187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797" y="1060327"/>
            <a:ext cx="307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215">
            <a:off x="4879660" y="2297451"/>
            <a:ext cx="381852" cy="414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8" y="2246083"/>
            <a:ext cx="1604092" cy="10677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69" y="2224585"/>
            <a:ext cx="766976" cy="13306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11" y="3361703"/>
            <a:ext cx="1781583" cy="13852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" y="2756848"/>
            <a:ext cx="4402351" cy="3411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39" y="2402145"/>
            <a:ext cx="784004" cy="6076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17" y="1639406"/>
            <a:ext cx="1595137" cy="1196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37" y="3173651"/>
            <a:ext cx="1532370" cy="1585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51" y="4650367"/>
            <a:ext cx="1129917" cy="9801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45" y="4189308"/>
            <a:ext cx="830727" cy="830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04" y="5102210"/>
            <a:ext cx="1279894" cy="10665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95" y="5102210"/>
            <a:ext cx="1295449" cy="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" y="1863471"/>
            <a:ext cx="4190165" cy="3513752"/>
          </a:xfrm>
          <a:prstGeom prst="rect">
            <a:avLst/>
          </a:prstGeom>
        </p:spPr>
      </p:pic>
      <p:pic>
        <p:nvPicPr>
          <p:cNvPr id="1028" name="Picture 4" descr="Image result for eye 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68" y="4146129"/>
            <a:ext cx="1864814" cy="1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3" y="1808882"/>
            <a:ext cx="3687584" cy="12599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3909"/>
            <a:ext cx="9144000" cy="682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Lecturing </a:t>
            </a:r>
            <a:r>
              <a:rPr lang="en-US" dirty="0"/>
              <a:t>vs Facilitator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902" y="896555"/>
            <a:ext cx="175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Lecturing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3254" y="954320"/>
            <a:ext cx="19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Facilitator</a:t>
            </a:r>
            <a:endParaRPr lang="mk-M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61" y="3701048"/>
            <a:ext cx="778682" cy="754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2705949"/>
            <a:ext cx="859809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320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Baskerville Old Face</vt:lpstr>
      <vt:lpstr>Bradley Hand ITC</vt:lpstr>
      <vt:lpstr>Calibri</vt:lpstr>
      <vt:lpstr>Calibri Light</vt:lpstr>
      <vt:lpstr>Office Theme</vt:lpstr>
      <vt:lpstr>What is an role of ADVISOR</vt:lpstr>
      <vt:lpstr>PowerPoint Presentation</vt:lpstr>
      <vt:lpstr>PowerPoint Presentation</vt:lpstr>
      <vt:lpstr>PowerPoint Presentation</vt:lpstr>
      <vt:lpstr>Or maybe advisor is a farm doctor?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role of ADVISOR?</dc:title>
  <dc:creator>Lazo Dimitrov</dc:creator>
  <cp:lastModifiedBy>LENOVO</cp:lastModifiedBy>
  <cp:revision>58</cp:revision>
  <dcterms:created xsi:type="dcterms:W3CDTF">2017-09-28T18:49:17Z</dcterms:created>
  <dcterms:modified xsi:type="dcterms:W3CDTF">2017-10-02T13:38:02Z</dcterms:modified>
</cp:coreProperties>
</file>