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7" r:id="rId2"/>
    <p:sldId id="279" r:id="rId3"/>
    <p:sldId id="263" r:id="rId4"/>
    <p:sldId id="281" r:id="rId5"/>
    <p:sldId id="310" r:id="rId6"/>
    <p:sldId id="283" r:id="rId7"/>
    <p:sldId id="284" r:id="rId8"/>
    <p:sldId id="286" r:id="rId9"/>
    <p:sldId id="287" r:id="rId10"/>
    <p:sldId id="293" r:id="rId11"/>
    <p:sldId id="291" r:id="rId12"/>
    <p:sldId id="297" r:id="rId13"/>
    <p:sldId id="303" r:id="rId14"/>
    <p:sldId id="299" r:id="rId15"/>
    <p:sldId id="300" r:id="rId16"/>
    <p:sldId id="305" r:id="rId17"/>
    <p:sldId id="307" r:id="rId18"/>
    <p:sldId id="308" r:id="rId19"/>
    <p:sldId id="306" r:id="rId20"/>
    <p:sldId id="316" r:id="rId21"/>
    <p:sldId id="317" r:id="rId22"/>
    <p:sldId id="319" r:id="rId23"/>
    <p:sldId id="321" r:id="rId24"/>
    <p:sldId id="324" r:id="rId25"/>
    <p:sldId id="332" r:id="rId26"/>
    <p:sldId id="344" r:id="rId27"/>
    <p:sldId id="327" r:id="rId28"/>
    <p:sldId id="359" r:id="rId29"/>
    <p:sldId id="360" r:id="rId30"/>
    <p:sldId id="323" r:id="rId31"/>
    <p:sldId id="329" r:id="rId32"/>
    <p:sldId id="334" r:id="rId33"/>
    <p:sldId id="336" r:id="rId34"/>
    <p:sldId id="338" r:id="rId35"/>
    <p:sldId id="340" r:id="rId36"/>
    <p:sldId id="342" r:id="rId37"/>
    <p:sldId id="343" r:id="rId38"/>
    <p:sldId id="346" r:id="rId39"/>
    <p:sldId id="347" r:id="rId40"/>
    <p:sldId id="349" r:id="rId41"/>
    <p:sldId id="350" r:id="rId42"/>
    <p:sldId id="348" r:id="rId43"/>
    <p:sldId id="351" r:id="rId44"/>
    <p:sldId id="352" r:id="rId45"/>
    <p:sldId id="353" r:id="rId46"/>
    <p:sldId id="354" r:id="rId47"/>
    <p:sldId id="355" r:id="rId48"/>
    <p:sldId id="356" r:id="rId49"/>
    <p:sldId id="357" r:id="rId50"/>
    <p:sldId id="358" r:id="rId51"/>
    <p:sldId id="276"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993300"/>
    <a:srgbClr val="FA71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59" autoAdjust="0"/>
    <p:restoredTop sz="94384" autoAdjust="0"/>
  </p:normalViewPr>
  <p:slideViewPr>
    <p:cSldViewPr showGuides="1">
      <p:cViewPr varScale="1">
        <p:scale>
          <a:sx n="70" d="100"/>
          <a:sy n="70" d="100"/>
        </p:scale>
        <p:origin x="936"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image" Target="../media/image12.jpg"/><Relationship Id="rId4"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image" Target="../media/image12.jp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8AD287-A225-413E-83E3-F69D0FACACC6}" type="doc">
      <dgm:prSet loTypeId="urn:microsoft.com/office/officeart/2005/8/layout/hProcess3" loCatId="process" qsTypeId="urn:microsoft.com/office/officeart/2005/8/quickstyle/simple1" qsCatId="simple" csTypeId="urn:microsoft.com/office/officeart/2005/8/colors/accent1_2" csCatId="accent1" phldr="1"/>
      <dgm:spPr/>
    </dgm:pt>
    <dgm:pt modelId="{3D81D7EC-FB56-4E3F-88CA-326559EEA9F0}">
      <dgm:prSet phldrT="[Text]" custT="1"/>
      <dgm:spPr/>
      <dgm:t>
        <a:bodyPr/>
        <a:lstStyle/>
        <a:p>
          <a:pPr algn="l"/>
          <a:r>
            <a:rPr lang="tr-TR" sz="3000" dirty="0" err="1"/>
            <a:t>Brands</a:t>
          </a:r>
          <a:r>
            <a:rPr lang="tr-TR" sz="3000" dirty="0"/>
            <a:t> </a:t>
          </a:r>
          <a:r>
            <a:rPr lang="tr-TR" sz="3000" dirty="0" err="1"/>
            <a:t>live</a:t>
          </a:r>
          <a:r>
            <a:rPr lang="tr-TR" sz="3000" dirty="0"/>
            <a:t> in </a:t>
          </a:r>
          <a:r>
            <a:rPr lang="tr-TR" sz="3000" dirty="0" err="1"/>
            <a:t>our</a:t>
          </a:r>
          <a:r>
            <a:rPr lang="tr-TR" sz="3000" dirty="0"/>
            <a:t> </a:t>
          </a:r>
          <a:r>
            <a:rPr lang="tr-TR" sz="3000" dirty="0" err="1"/>
            <a:t>head</a:t>
          </a:r>
          <a:endParaRPr lang="en-US" sz="3000" dirty="0"/>
        </a:p>
      </dgm:t>
    </dgm:pt>
    <dgm:pt modelId="{DD14B9FD-FBC8-42B1-A763-4FDBCBC35142}" type="parTrans" cxnId="{0FC8540F-EB33-4CF6-B015-4C4F58083834}">
      <dgm:prSet/>
      <dgm:spPr/>
      <dgm:t>
        <a:bodyPr/>
        <a:lstStyle/>
        <a:p>
          <a:pPr algn="l"/>
          <a:endParaRPr lang="en-US" sz="3000"/>
        </a:p>
      </dgm:t>
    </dgm:pt>
    <dgm:pt modelId="{8C75E572-EAFB-4BF6-9B99-79DC3F638C50}" type="sibTrans" cxnId="{0FC8540F-EB33-4CF6-B015-4C4F58083834}">
      <dgm:prSet/>
      <dgm:spPr/>
      <dgm:t>
        <a:bodyPr/>
        <a:lstStyle/>
        <a:p>
          <a:pPr algn="l"/>
          <a:endParaRPr lang="en-US" sz="3000"/>
        </a:p>
      </dgm:t>
    </dgm:pt>
    <dgm:pt modelId="{E1881C33-FB6A-4CC3-9317-B132A412C685}" type="pres">
      <dgm:prSet presAssocID="{3E8AD287-A225-413E-83E3-F69D0FACACC6}" presName="Name0" presStyleCnt="0">
        <dgm:presLayoutVars>
          <dgm:dir/>
          <dgm:animLvl val="lvl"/>
          <dgm:resizeHandles val="exact"/>
        </dgm:presLayoutVars>
      </dgm:prSet>
      <dgm:spPr/>
    </dgm:pt>
    <dgm:pt modelId="{19C85F7D-EE18-4C5C-9499-F3D69923AD7C}" type="pres">
      <dgm:prSet presAssocID="{3E8AD287-A225-413E-83E3-F69D0FACACC6}" presName="dummy" presStyleCnt="0"/>
      <dgm:spPr/>
    </dgm:pt>
    <dgm:pt modelId="{80C6AF63-58C1-4C89-B1B5-A5536FB8CA2F}" type="pres">
      <dgm:prSet presAssocID="{3E8AD287-A225-413E-83E3-F69D0FACACC6}" presName="linH" presStyleCnt="0"/>
      <dgm:spPr/>
    </dgm:pt>
    <dgm:pt modelId="{C6D243EA-DD79-4295-81DA-2294DFFAD17E}" type="pres">
      <dgm:prSet presAssocID="{3E8AD287-A225-413E-83E3-F69D0FACACC6}" presName="padding1" presStyleCnt="0"/>
      <dgm:spPr/>
    </dgm:pt>
    <dgm:pt modelId="{F466C41B-85FB-4A9C-8322-56A9C5AEFB38}" type="pres">
      <dgm:prSet presAssocID="{3D81D7EC-FB56-4E3F-88CA-326559EEA9F0}" presName="linV" presStyleCnt="0"/>
      <dgm:spPr/>
    </dgm:pt>
    <dgm:pt modelId="{52FC57CD-4734-4452-9020-543CA8AD79BC}" type="pres">
      <dgm:prSet presAssocID="{3D81D7EC-FB56-4E3F-88CA-326559EEA9F0}" presName="spVertical1" presStyleCnt="0"/>
      <dgm:spPr/>
    </dgm:pt>
    <dgm:pt modelId="{CAD98122-CA69-432A-AF67-8A6BD7245E17}" type="pres">
      <dgm:prSet presAssocID="{3D81D7EC-FB56-4E3F-88CA-326559EEA9F0}" presName="parTx" presStyleLbl="revTx" presStyleIdx="0" presStyleCnt="1">
        <dgm:presLayoutVars>
          <dgm:chMax val="0"/>
          <dgm:chPref val="0"/>
          <dgm:bulletEnabled val="1"/>
        </dgm:presLayoutVars>
      </dgm:prSet>
      <dgm:spPr/>
    </dgm:pt>
    <dgm:pt modelId="{CF3E27EB-B845-449E-BC93-786AEB08FC3F}" type="pres">
      <dgm:prSet presAssocID="{3D81D7EC-FB56-4E3F-88CA-326559EEA9F0}" presName="spVertical2" presStyleCnt="0"/>
      <dgm:spPr/>
    </dgm:pt>
    <dgm:pt modelId="{BA00C202-A28A-483A-A4B9-B25F0E9348B1}" type="pres">
      <dgm:prSet presAssocID="{3D81D7EC-FB56-4E3F-88CA-326559EEA9F0}" presName="spVertical3" presStyleCnt="0"/>
      <dgm:spPr/>
    </dgm:pt>
    <dgm:pt modelId="{A5A5BF6D-8D15-4931-B530-8C3726F7F620}" type="pres">
      <dgm:prSet presAssocID="{3E8AD287-A225-413E-83E3-F69D0FACACC6}" presName="padding2" presStyleCnt="0"/>
      <dgm:spPr/>
    </dgm:pt>
    <dgm:pt modelId="{26015649-F02E-4D60-A069-FE37777DBC84}" type="pres">
      <dgm:prSet presAssocID="{3E8AD287-A225-413E-83E3-F69D0FACACC6}" presName="negArrow" presStyleCnt="0"/>
      <dgm:spPr/>
    </dgm:pt>
    <dgm:pt modelId="{9C37EFDC-AEEB-4868-8609-FE201FA676C6}" type="pres">
      <dgm:prSet presAssocID="{3E8AD287-A225-413E-83E3-F69D0FACACC6}" presName="backgroundArrow" presStyleLbl="node1" presStyleIdx="0" presStyleCnt="1"/>
      <dgm:spPr/>
    </dgm:pt>
  </dgm:ptLst>
  <dgm:cxnLst>
    <dgm:cxn modelId="{0FC8540F-EB33-4CF6-B015-4C4F58083834}" srcId="{3E8AD287-A225-413E-83E3-F69D0FACACC6}" destId="{3D81D7EC-FB56-4E3F-88CA-326559EEA9F0}" srcOrd="0" destOrd="0" parTransId="{DD14B9FD-FBC8-42B1-A763-4FDBCBC35142}" sibTransId="{8C75E572-EAFB-4BF6-9B99-79DC3F638C50}"/>
    <dgm:cxn modelId="{FD949856-1707-4F20-983D-06856296BA68}" type="presOf" srcId="{3E8AD287-A225-413E-83E3-F69D0FACACC6}" destId="{E1881C33-FB6A-4CC3-9317-B132A412C685}" srcOrd="0" destOrd="0" presId="urn:microsoft.com/office/officeart/2005/8/layout/hProcess3"/>
    <dgm:cxn modelId="{3AC834BA-02BE-4040-A51D-CC92D25BC6CA}" type="presOf" srcId="{3D81D7EC-FB56-4E3F-88CA-326559EEA9F0}" destId="{CAD98122-CA69-432A-AF67-8A6BD7245E17}" srcOrd="0" destOrd="0" presId="urn:microsoft.com/office/officeart/2005/8/layout/hProcess3"/>
    <dgm:cxn modelId="{B55AF675-5440-4169-A120-A80AFE39113A}" type="presParOf" srcId="{E1881C33-FB6A-4CC3-9317-B132A412C685}" destId="{19C85F7D-EE18-4C5C-9499-F3D69923AD7C}" srcOrd="0" destOrd="0" presId="urn:microsoft.com/office/officeart/2005/8/layout/hProcess3"/>
    <dgm:cxn modelId="{2850A68B-D915-4D64-B8C0-1088A8CCDCD9}" type="presParOf" srcId="{E1881C33-FB6A-4CC3-9317-B132A412C685}" destId="{80C6AF63-58C1-4C89-B1B5-A5536FB8CA2F}" srcOrd="1" destOrd="0" presId="urn:microsoft.com/office/officeart/2005/8/layout/hProcess3"/>
    <dgm:cxn modelId="{4F0142D7-66D8-41CD-AFFD-C39C0111196F}" type="presParOf" srcId="{80C6AF63-58C1-4C89-B1B5-A5536FB8CA2F}" destId="{C6D243EA-DD79-4295-81DA-2294DFFAD17E}" srcOrd="0" destOrd="0" presId="urn:microsoft.com/office/officeart/2005/8/layout/hProcess3"/>
    <dgm:cxn modelId="{6B20D9B0-65D7-4FE8-B9F4-BE13363B5734}" type="presParOf" srcId="{80C6AF63-58C1-4C89-B1B5-A5536FB8CA2F}" destId="{F466C41B-85FB-4A9C-8322-56A9C5AEFB38}" srcOrd="1" destOrd="0" presId="urn:microsoft.com/office/officeart/2005/8/layout/hProcess3"/>
    <dgm:cxn modelId="{97709FB8-9DB1-4274-824C-3959E50301D2}" type="presParOf" srcId="{F466C41B-85FB-4A9C-8322-56A9C5AEFB38}" destId="{52FC57CD-4734-4452-9020-543CA8AD79BC}" srcOrd="0" destOrd="0" presId="urn:microsoft.com/office/officeart/2005/8/layout/hProcess3"/>
    <dgm:cxn modelId="{FCA6B795-85C4-4AFD-9D48-0B55797510E6}" type="presParOf" srcId="{F466C41B-85FB-4A9C-8322-56A9C5AEFB38}" destId="{CAD98122-CA69-432A-AF67-8A6BD7245E17}" srcOrd="1" destOrd="0" presId="urn:microsoft.com/office/officeart/2005/8/layout/hProcess3"/>
    <dgm:cxn modelId="{58EEC916-1FB8-4A27-A951-B51EC6DB425F}" type="presParOf" srcId="{F466C41B-85FB-4A9C-8322-56A9C5AEFB38}" destId="{CF3E27EB-B845-449E-BC93-786AEB08FC3F}" srcOrd="2" destOrd="0" presId="urn:microsoft.com/office/officeart/2005/8/layout/hProcess3"/>
    <dgm:cxn modelId="{78B8F26C-B303-464C-8D80-D0CBD56440C2}" type="presParOf" srcId="{F466C41B-85FB-4A9C-8322-56A9C5AEFB38}" destId="{BA00C202-A28A-483A-A4B9-B25F0E9348B1}" srcOrd="3" destOrd="0" presId="urn:microsoft.com/office/officeart/2005/8/layout/hProcess3"/>
    <dgm:cxn modelId="{A4C94E0C-D755-4703-B4DF-0F84F069BC51}" type="presParOf" srcId="{80C6AF63-58C1-4C89-B1B5-A5536FB8CA2F}" destId="{A5A5BF6D-8D15-4931-B530-8C3726F7F620}" srcOrd="2" destOrd="0" presId="urn:microsoft.com/office/officeart/2005/8/layout/hProcess3"/>
    <dgm:cxn modelId="{A725D4B2-5D88-441C-90B4-114C97CEE7B9}" type="presParOf" srcId="{80C6AF63-58C1-4C89-B1B5-A5536FB8CA2F}" destId="{26015649-F02E-4D60-A069-FE37777DBC84}" srcOrd="3" destOrd="0" presId="urn:microsoft.com/office/officeart/2005/8/layout/hProcess3"/>
    <dgm:cxn modelId="{BEAB2BF6-683B-4AC0-8EB4-CCCB427094F4}" type="presParOf" srcId="{80C6AF63-58C1-4C89-B1B5-A5536FB8CA2F}" destId="{9C37EFDC-AEEB-4868-8609-FE201FA676C6}"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A2EA23-CA5D-41B1-AF57-4F7C924A4917}" type="doc">
      <dgm:prSet loTypeId="urn:microsoft.com/office/officeart/2008/layout/PictureGrid" loCatId="picture" qsTypeId="urn:microsoft.com/office/officeart/2005/8/quickstyle/simple1" qsCatId="simple" csTypeId="urn:microsoft.com/office/officeart/2005/8/colors/accent1_2" csCatId="accent1" phldr="1"/>
      <dgm:spPr/>
      <dgm:t>
        <a:bodyPr/>
        <a:lstStyle/>
        <a:p>
          <a:endParaRPr lang="en-US"/>
        </a:p>
      </dgm:t>
    </dgm:pt>
    <dgm:pt modelId="{6D8055F3-9968-43C7-8E49-41E04C826968}">
      <dgm:prSet phldrT="[Text]"/>
      <dgm:spPr/>
      <dgm:t>
        <a:bodyPr/>
        <a:lstStyle/>
        <a:p>
          <a:r>
            <a:rPr lang="tr-TR" dirty="0" err="1"/>
            <a:t>Merchandising</a:t>
          </a:r>
          <a:endParaRPr lang="en-US" dirty="0"/>
        </a:p>
      </dgm:t>
    </dgm:pt>
    <dgm:pt modelId="{A377DD80-CE71-48A7-BE3C-569E78FB33B6}" type="parTrans" cxnId="{9FE68287-5A08-4294-9C16-1BCE72E78D81}">
      <dgm:prSet/>
      <dgm:spPr/>
      <dgm:t>
        <a:bodyPr/>
        <a:lstStyle/>
        <a:p>
          <a:endParaRPr lang="en-US"/>
        </a:p>
      </dgm:t>
    </dgm:pt>
    <dgm:pt modelId="{84596F40-F6F5-455F-97B1-DB82314C0B0E}" type="sibTrans" cxnId="{9FE68287-5A08-4294-9C16-1BCE72E78D81}">
      <dgm:prSet/>
      <dgm:spPr/>
      <dgm:t>
        <a:bodyPr/>
        <a:lstStyle/>
        <a:p>
          <a:endParaRPr lang="en-US"/>
        </a:p>
      </dgm:t>
    </dgm:pt>
    <dgm:pt modelId="{E7C4C6C3-7927-4263-BF3F-C4B5F3CE64F5}">
      <dgm:prSet phldrT="[Text]"/>
      <dgm:spPr/>
      <dgm:t>
        <a:bodyPr/>
        <a:lstStyle/>
        <a:p>
          <a:r>
            <a:rPr lang="tr-TR" dirty="0" err="1"/>
            <a:t>Froo</a:t>
          </a:r>
          <a:r>
            <a:rPr lang="tr-TR" dirty="0"/>
            <a:t> </a:t>
          </a:r>
          <a:r>
            <a:rPr lang="tr-TR" dirty="0" err="1"/>
            <a:t>It</a:t>
          </a:r>
          <a:endParaRPr lang="en-US" dirty="0"/>
        </a:p>
      </dgm:t>
    </dgm:pt>
    <dgm:pt modelId="{9043E512-AEE6-4E83-BB9B-8B48E90ECF49}" type="parTrans" cxnId="{FF0B9F70-23BB-4D30-9660-33B14533C03D}">
      <dgm:prSet/>
      <dgm:spPr/>
      <dgm:t>
        <a:bodyPr/>
        <a:lstStyle/>
        <a:p>
          <a:endParaRPr lang="en-US"/>
        </a:p>
      </dgm:t>
    </dgm:pt>
    <dgm:pt modelId="{E7A13EC8-1AF7-4D5D-9A3C-598DB52B7AFD}" type="sibTrans" cxnId="{FF0B9F70-23BB-4D30-9660-33B14533C03D}">
      <dgm:prSet/>
      <dgm:spPr/>
      <dgm:t>
        <a:bodyPr/>
        <a:lstStyle/>
        <a:p>
          <a:endParaRPr lang="en-US"/>
        </a:p>
      </dgm:t>
    </dgm:pt>
    <dgm:pt modelId="{61356683-16C2-466F-8C4D-31F6CA6D606B}">
      <dgm:prSet phldrT="[Text]"/>
      <dgm:spPr/>
      <dgm:t>
        <a:bodyPr/>
        <a:lstStyle/>
        <a:p>
          <a:r>
            <a:rPr lang="tr-TR" dirty="0" err="1"/>
            <a:t>Coca</a:t>
          </a:r>
          <a:r>
            <a:rPr lang="tr-TR" dirty="0"/>
            <a:t> Cola</a:t>
          </a:r>
          <a:endParaRPr lang="en-US" dirty="0"/>
        </a:p>
      </dgm:t>
    </dgm:pt>
    <dgm:pt modelId="{419B13E7-A9FF-49F5-A300-29D847D3AC74}" type="sibTrans" cxnId="{1478B960-F8B0-4320-A13E-3BA1BB57CE80}">
      <dgm:prSet/>
      <dgm:spPr/>
      <dgm:t>
        <a:bodyPr/>
        <a:lstStyle/>
        <a:p>
          <a:endParaRPr lang="en-US"/>
        </a:p>
      </dgm:t>
    </dgm:pt>
    <dgm:pt modelId="{12604874-F09C-4A44-8DE5-0D55A1B10F26}" type="parTrans" cxnId="{1478B960-F8B0-4320-A13E-3BA1BB57CE80}">
      <dgm:prSet/>
      <dgm:spPr/>
      <dgm:t>
        <a:bodyPr/>
        <a:lstStyle/>
        <a:p>
          <a:endParaRPr lang="en-US"/>
        </a:p>
      </dgm:t>
    </dgm:pt>
    <dgm:pt modelId="{1CD5E7CE-E6F4-4BA8-824A-7EBEAD7D134F}">
      <dgm:prSet phldrT="[Text]"/>
      <dgm:spPr/>
      <dgm:t>
        <a:bodyPr/>
        <a:lstStyle/>
        <a:p>
          <a:r>
            <a:rPr lang="tr-TR" dirty="0" err="1"/>
            <a:t>Handsome</a:t>
          </a:r>
          <a:r>
            <a:rPr lang="tr-TR" dirty="0"/>
            <a:t> </a:t>
          </a:r>
          <a:r>
            <a:rPr lang="tr-TR" dirty="0" err="1"/>
            <a:t>Coffee</a:t>
          </a:r>
          <a:r>
            <a:rPr lang="tr-TR" dirty="0"/>
            <a:t> </a:t>
          </a:r>
          <a:r>
            <a:rPr lang="tr-TR" dirty="0" err="1"/>
            <a:t>Roasters</a:t>
          </a:r>
          <a:endParaRPr lang="en-US" dirty="0"/>
        </a:p>
      </dgm:t>
    </dgm:pt>
    <dgm:pt modelId="{8DE5C320-BE5C-4378-8822-939E88B3A2E8}" type="sibTrans" cxnId="{20908BC9-0C95-4D89-8CA4-BE1C838E4F4A}">
      <dgm:prSet/>
      <dgm:spPr/>
      <dgm:t>
        <a:bodyPr/>
        <a:lstStyle/>
        <a:p>
          <a:endParaRPr lang="en-US"/>
        </a:p>
      </dgm:t>
    </dgm:pt>
    <dgm:pt modelId="{E2C5DB4F-8F11-4C60-A6C7-BA0540310F61}" type="parTrans" cxnId="{20908BC9-0C95-4D89-8CA4-BE1C838E4F4A}">
      <dgm:prSet/>
      <dgm:spPr/>
      <dgm:t>
        <a:bodyPr/>
        <a:lstStyle/>
        <a:p>
          <a:endParaRPr lang="en-US"/>
        </a:p>
      </dgm:t>
    </dgm:pt>
    <dgm:pt modelId="{10CB06BF-B32C-44C4-B022-D8D26013B392}" type="pres">
      <dgm:prSet presAssocID="{43A2EA23-CA5D-41B1-AF57-4F7C924A4917}" presName="Name0" presStyleCnt="0">
        <dgm:presLayoutVars>
          <dgm:dir/>
        </dgm:presLayoutVars>
      </dgm:prSet>
      <dgm:spPr/>
    </dgm:pt>
    <dgm:pt modelId="{619D324E-9433-4C5C-90E4-08C9A44D8839}" type="pres">
      <dgm:prSet presAssocID="{6D8055F3-9968-43C7-8E49-41E04C826968}" presName="composite" presStyleCnt="0"/>
      <dgm:spPr/>
    </dgm:pt>
    <dgm:pt modelId="{16E5A0E6-B585-4808-A31C-5A7F6B743019}" type="pres">
      <dgm:prSet presAssocID="{6D8055F3-9968-43C7-8E49-41E04C826968}" presName="rect2" presStyleLbl="revTx" presStyleIdx="0" presStyleCnt="4">
        <dgm:presLayoutVars>
          <dgm:bulletEnabled val="1"/>
        </dgm:presLayoutVars>
      </dgm:prSet>
      <dgm:spPr/>
    </dgm:pt>
    <dgm:pt modelId="{DD88860C-000B-41A0-9A0F-FE003345CBF5}" type="pres">
      <dgm:prSet presAssocID="{6D8055F3-9968-43C7-8E49-41E04C826968}" presName="rect1" presStyleLbl="align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96DCE1C-0BDB-4B92-9B12-A1CDB24D8B01}" type="pres">
      <dgm:prSet presAssocID="{84596F40-F6F5-455F-97B1-DB82314C0B0E}" presName="sibTrans" presStyleCnt="0"/>
      <dgm:spPr/>
    </dgm:pt>
    <dgm:pt modelId="{1215E487-7C67-478B-9C17-721A028AE23A}" type="pres">
      <dgm:prSet presAssocID="{1CD5E7CE-E6F4-4BA8-824A-7EBEAD7D134F}" presName="composite" presStyleCnt="0"/>
      <dgm:spPr/>
    </dgm:pt>
    <dgm:pt modelId="{E443C0A6-C66F-4BA7-9DBB-D9A4A4E67CBC}" type="pres">
      <dgm:prSet presAssocID="{1CD5E7CE-E6F4-4BA8-824A-7EBEAD7D134F}" presName="rect2" presStyleLbl="revTx" presStyleIdx="1" presStyleCnt="4">
        <dgm:presLayoutVars>
          <dgm:bulletEnabled val="1"/>
        </dgm:presLayoutVars>
      </dgm:prSet>
      <dgm:spPr/>
    </dgm:pt>
    <dgm:pt modelId="{579290FB-1C8B-43C1-ADE5-814F899730C0}" type="pres">
      <dgm:prSet presAssocID="{1CD5E7CE-E6F4-4BA8-824A-7EBEAD7D134F}" presName="rect1" presStyleLbl="align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9000" b="-9000"/>
          </a:stretch>
        </a:blipFill>
      </dgm:spPr>
    </dgm:pt>
    <dgm:pt modelId="{4316845F-E7E4-407B-BBB2-A03B0DADC1C5}" type="pres">
      <dgm:prSet presAssocID="{8DE5C320-BE5C-4378-8822-939E88B3A2E8}" presName="sibTrans" presStyleCnt="0"/>
      <dgm:spPr/>
    </dgm:pt>
    <dgm:pt modelId="{F585925F-82C0-44B9-B54B-C2C447D2FFFF}" type="pres">
      <dgm:prSet presAssocID="{61356683-16C2-466F-8C4D-31F6CA6D606B}" presName="composite" presStyleCnt="0"/>
      <dgm:spPr/>
    </dgm:pt>
    <dgm:pt modelId="{0AA937B9-149A-4052-B5EB-F168C2FA07FB}" type="pres">
      <dgm:prSet presAssocID="{61356683-16C2-466F-8C4D-31F6CA6D606B}" presName="rect2" presStyleLbl="revTx" presStyleIdx="2" presStyleCnt="4">
        <dgm:presLayoutVars>
          <dgm:bulletEnabled val="1"/>
        </dgm:presLayoutVars>
      </dgm:prSet>
      <dgm:spPr/>
    </dgm:pt>
    <dgm:pt modelId="{5713158F-6AF4-4E82-8ABC-9946CF0F432D}" type="pres">
      <dgm:prSet presAssocID="{61356683-16C2-466F-8C4D-31F6CA6D606B}" presName="rect1" presStyleLbl="align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dgm:spPr>
    </dgm:pt>
    <dgm:pt modelId="{9331DF9B-79DA-484B-A98F-136D1DD1FB2B}" type="pres">
      <dgm:prSet presAssocID="{419B13E7-A9FF-49F5-A300-29D847D3AC74}" presName="sibTrans" presStyleCnt="0"/>
      <dgm:spPr/>
    </dgm:pt>
    <dgm:pt modelId="{9D9280FD-A605-4672-AF43-70F441AB8C79}" type="pres">
      <dgm:prSet presAssocID="{E7C4C6C3-7927-4263-BF3F-C4B5F3CE64F5}" presName="composite" presStyleCnt="0"/>
      <dgm:spPr/>
    </dgm:pt>
    <dgm:pt modelId="{8687DD0A-C299-4581-8B2E-C144C53FA456}" type="pres">
      <dgm:prSet presAssocID="{E7C4C6C3-7927-4263-BF3F-C4B5F3CE64F5}" presName="rect2" presStyleLbl="revTx" presStyleIdx="3" presStyleCnt="4">
        <dgm:presLayoutVars>
          <dgm:bulletEnabled val="1"/>
        </dgm:presLayoutVars>
      </dgm:prSet>
      <dgm:spPr/>
    </dgm:pt>
    <dgm:pt modelId="{E6558D30-D508-4F0B-B0F8-E9E924155EA1}" type="pres">
      <dgm:prSet presAssocID="{E7C4C6C3-7927-4263-BF3F-C4B5F3CE64F5}" presName="rect1" presStyleLbl="align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32000" r="-32000"/>
          </a:stretch>
        </a:blipFill>
      </dgm:spPr>
    </dgm:pt>
  </dgm:ptLst>
  <dgm:cxnLst>
    <dgm:cxn modelId="{B70E2308-AF81-4575-B8B1-B349524EA87E}" type="presOf" srcId="{43A2EA23-CA5D-41B1-AF57-4F7C924A4917}" destId="{10CB06BF-B32C-44C4-B022-D8D26013B392}" srcOrd="0" destOrd="0" presId="urn:microsoft.com/office/officeart/2008/layout/PictureGrid"/>
    <dgm:cxn modelId="{1478B960-F8B0-4320-A13E-3BA1BB57CE80}" srcId="{43A2EA23-CA5D-41B1-AF57-4F7C924A4917}" destId="{61356683-16C2-466F-8C4D-31F6CA6D606B}" srcOrd="2" destOrd="0" parTransId="{12604874-F09C-4A44-8DE5-0D55A1B10F26}" sibTransId="{419B13E7-A9FF-49F5-A300-29D847D3AC74}"/>
    <dgm:cxn modelId="{FF0B9F70-23BB-4D30-9660-33B14533C03D}" srcId="{43A2EA23-CA5D-41B1-AF57-4F7C924A4917}" destId="{E7C4C6C3-7927-4263-BF3F-C4B5F3CE64F5}" srcOrd="3" destOrd="0" parTransId="{9043E512-AEE6-4E83-BB9B-8B48E90ECF49}" sibTransId="{E7A13EC8-1AF7-4D5D-9A3C-598DB52B7AFD}"/>
    <dgm:cxn modelId="{35406371-4CEE-4A78-9CBA-18EA465477ED}" type="presOf" srcId="{6D8055F3-9968-43C7-8E49-41E04C826968}" destId="{16E5A0E6-B585-4808-A31C-5A7F6B743019}" srcOrd="0" destOrd="0" presId="urn:microsoft.com/office/officeart/2008/layout/PictureGrid"/>
    <dgm:cxn modelId="{9FE68287-5A08-4294-9C16-1BCE72E78D81}" srcId="{43A2EA23-CA5D-41B1-AF57-4F7C924A4917}" destId="{6D8055F3-9968-43C7-8E49-41E04C826968}" srcOrd="0" destOrd="0" parTransId="{A377DD80-CE71-48A7-BE3C-569E78FB33B6}" sibTransId="{84596F40-F6F5-455F-97B1-DB82314C0B0E}"/>
    <dgm:cxn modelId="{20908BC9-0C95-4D89-8CA4-BE1C838E4F4A}" srcId="{43A2EA23-CA5D-41B1-AF57-4F7C924A4917}" destId="{1CD5E7CE-E6F4-4BA8-824A-7EBEAD7D134F}" srcOrd="1" destOrd="0" parTransId="{E2C5DB4F-8F11-4C60-A6C7-BA0540310F61}" sibTransId="{8DE5C320-BE5C-4378-8822-939E88B3A2E8}"/>
    <dgm:cxn modelId="{EA8D4FCC-EAC4-4D61-A8DF-6D776040A272}" type="presOf" srcId="{1CD5E7CE-E6F4-4BA8-824A-7EBEAD7D134F}" destId="{E443C0A6-C66F-4BA7-9DBB-D9A4A4E67CBC}" srcOrd="0" destOrd="0" presId="urn:microsoft.com/office/officeart/2008/layout/PictureGrid"/>
    <dgm:cxn modelId="{1B1E7BD3-4A9E-4240-BDFB-2172EBF071BD}" type="presOf" srcId="{61356683-16C2-466F-8C4D-31F6CA6D606B}" destId="{0AA937B9-149A-4052-B5EB-F168C2FA07FB}" srcOrd="0" destOrd="0" presId="urn:microsoft.com/office/officeart/2008/layout/PictureGrid"/>
    <dgm:cxn modelId="{ECCCF1F1-B742-46BC-B279-ECCDF8B40DDB}" type="presOf" srcId="{E7C4C6C3-7927-4263-BF3F-C4B5F3CE64F5}" destId="{8687DD0A-C299-4581-8B2E-C144C53FA456}" srcOrd="0" destOrd="0" presId="urn:microsoft.com/office/officeart/2008/layout/PictureGrid"/>
    <dgm:cxn modelId="{9DF9FED6-025B-4F88-87E1-18A1568CD2B2}" type="presParOf" srcId="{10CB06BF-B32C-44C4-B022-D8D26013B392}" destId="{619D324E-9433-4C5C-90E4-08C9A44D8839}" srcOrd="0" destOrd="0" presId="urn:microsoft.com/office/officeart/2008/layout/PictureGrid"/>
    <dgm:cxn modelId="{CFC227B6-90DC-46D3-A14A-D6AC643F8B66}" type="presParOf" srcId="{619D324E-9433-4C5C-90E4-08C9A44D8839}" destId="{16E5A0E6-B585-4808-A31C-5A7F6B743019}" srcOrd="0" destOrd="0" presId="urn:microsoft.com/office/officeart/2008/layout/PictureGrid"/>
    <dgm:cxn modelId="{168C1C08-9A93-4F69-B25D-581D7DE1CA3D}" type="presParOf" srcId="{619D324E-9433-4C5C-90E4-08C9A44D8839}" destId="{DD88860C-000B-41A0-9A0F-FE003345CBF5}" srcOrd="1" destOrd="0" presId="urn:microsoft.com/office/officeart/2008/layout/PictureGrid"/>
    <dgm:cxn modelId="{8DE5AAC5-353B-457E-A326-33A984A0DD90}" type="presParOf" srcId="{10CB06BF-B32C-44C4-B022-D8D26013B392}" destId="{296DCE1C-0BDB-4B92-9B12-A1CDB24D8B01}" srcOrd="1" destOrd="0" presId="urn:microsoft.com/office/officeart/2008/layout/PictureGrid"/>
    <dgm:cxn modelId="{77EA37EF-5693-47E0-8B13-D5A6C90FD8D1}" type="presParOf" srcId="{10CB06BF-B32C-44C4-B022-D8D26013B392}" destId="{1215E487-7C67-478B-9C17-721A028AE23A}" srcOrd="2" destOrd="0" presId="urn:microsoft.com/office/officeart/2008/layout/PictureGrid"/>
    <dgm:cxn modelId="{2F2D6818-FC71-483D-A682-4D563F84B5E3}" type="presParOf" srcId="{1215E487-7C67-478B-9C17-721A028AE23A}" destId="{E443C0A6-C66F-4BA7-9DBB-D9A4A4E67CBC}" srcOrd="0" destOrd="0" presId="urn:microsoft.com/office/officeart/2008/layout/PictureGrid"/>
    <dgm:cxn modelId="{B1788EA0-32B9-46D8-8CE4-122AEBA0F178}" type="presParOf" srcId="{1215E487-7C67-478B-9C17-721A028AE23A}" destId="{579290FB-1C8B-43C1-ADE5-814F899730C0}" srcOrd="1" destOrd="0" presId="urn:microsoft.com/office/officeart/2008/layout/PictureGrid"/>
    <dgm:cxn modelId="{DAF945FD-BB8C-49E8-B095-C1E6665F8690}" type="presParOf" srcId="{10CB06BF-B32C-44C4-B022-D8D26013B392}" destId="{4316845F-E7E4-407B-BBB2-A03B0DADC1C5}" srcOrd="3" destOrd="0" presId="urn:microsoft.com/office/officeart/2008/layout/PictureGrid"/>
    <dgm:cxn modelId="{AE305970-D2AD-4602-8431-7EBBA680C06B}" type="presParOf" srcId="{10CB06BF-B32C-44C4-B022-D8D26013B392}" destId="{F585925F-82C0-44B9-B54B-C2C447D2FFFF}" srcOrd="4" destOrd="0" presId="urn:microsoft.com/office/officeart/2008/layout/PictureGrid"/>
    <dgm:cxn modelId="{014BD3CA-9912-461F-B4F9-3897CCDD8904}" type="presParOf" srcId="{F585925F-82C0-44B9-B54B-C2C447D2FFFF}" destId="{0AA937B9-149A-4052-B5EB-F168C2FA07FB}" srcOrd="0" destOrd="0" presId="urn:microsoft.com/office/officeart/2008/layout/PictureGrid"/>
    <dgm:cxn modelId="{35B63853-D0E6-4AA6-8929-F9BD094B15B7}" type="presParOf" srcId="{F585925F-82C0-44B9-B54B-C2C447D2FFFF}" destId="{5713158F-6AF4-4E82-8ABC-9946CF0F432D}" srcOrd="1" destOrd="0" presId="urn:microsoft.com/office/officeart/2008/layout/PictureGrid"/>
    <dgm:cxn modelId="{42D30A43-716D-4346-AD9F-38C7FF222256}" type="presParOf" srcId="{10CB06BF-B32C-44C4-B022-D8D26013B392}" destId="{9331DF9B-79DA-484B-A98F-136D1DD1FB2B}" srcOrd="5" destOrd="0" presId="urn:microsoft.com/office/officeart/2008/layout/PictureGrid"/>
    <dgm:cxn modelId="{F09368B8-2785-4991-9031-C0CCE4E082EB}" type="presParOf" srcId="{10CB06BF-B32C-44C4-B022-D8D26013B392}" destId="{9D9280FD-A605-4672-AF43-70F441AB8C79}" srcOrd="6" destOrd="0" presId="urn:microsoft.com/office/officeart/2008/layout/PictureGrid"/>
    <dgm:cxn modelId="{3FBF29BF-F28E-4DA8-94A2-555F18EE7658}" type="presParOf" srcId="{9D9280FD-A605-4672-AF43-70F441AB8C79}" destId="{8687DD0A-C299-4581-8B2E-C144C53FA456}" srcOrd="0" destOrd="0" presId="urn:microsoft.com/office/officeart/2008/layout/PictureGrid"/>
    <dgm:cxn modelId="{C853A80E-31EC-424E-A35F-884107F14B3A}" type="presParOf" srcId="{9D9280FD-A605-4672-AF43-70F441AB8C79}" destId="{E6558D30-D508-4F0B-B0F8-E9E924155EA1}" srcOrd="1" destOrd="0" presId="urn:microsoft.com/office/officeart/2008/layout/PictureGri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C7431D-0A08-49F5-ACCC-1C24EDFDBA06}"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en-US"/>
        </a:p>
      </dgm:t>
    </dgm:pt>
    <dgm:pt modelId="{00A9562D-C8B3-4F14-BBE2-77745B587FA7}">
      <dgm:prSet phldrT="[Text]" custT="1"/>
      <dgm:spPr/>
      <dgm:t>
        <a:bodyPr/>
        <a:lstStyle/>
        <a:p>
          <a:r>
            <a:rPr lang="en-GB" sz="2200" b="1" noProof="0" dirty="0"/>
            <a:t>Know your audience</a:t>
          </a:r>
        </a:p>
      </dgm:t>
    </dgm:pt>
    <dgm:pt modelId="{F3969144-6636-4318-A76D-B587692A5899}" type="parTrans" cxnId="{E4445CEE-EE93-40FE-B394-A860B0912B84}">
      <dgm:prSet/>
      <dgm:spPr/>
      <dgm:t>
        <a:bodyPr/>
        <a:lstStyle/>
        <a:p>
          <a:endParaRPr lang="en-US" sz="2000"/>
        </a:p>
      </dgm:t>
    </dgm:pt>
    <dgm:pt modelId="{49E7CE2E-A00E-400C-A8B8-298A823FE8A4}" type="sibTrans" cxnId="{E4445CEE-EE93-40FE-B394-A860B0912B84}">
      <dgm:prSet custT="1"/>
      <dgm:spPr>
        <a:solidFill>
          <a:schemeClr val="bg2">
            <a:lumMod val="20000"/>
            <a:lumOff val="80000"/>
          </a:schemeClr>
        </a:solidFill>
      </dgm:spPr>
      <dgm:t>
        <a:bodyPr/>
        <a:lstStyle/>
        <a:p>
          <a:endParaRPr lang="en-US" sz="4000"/>
        </a:p>
      </dgm:t>
    </dgm:pt>
    <dgm:pt modelId="{B0A07158-06EF-41C8-B69C-557930F260B0}">
      <dgm:prSet phldrT="[Text]" custT="1"/>
      <dgm:spPr/>
      <dgm:t>
        <a:bodyPr/>
        <a:lstStyle/>
        <a:p>
          <a:r>
            <a:rPr lang="en-US" sz="1800" dirty="0"/>
            <a:t>Identify your target</a:t>
          </a:r>
          <a:r>
            <a:rPr lang="tr-TR" sz="1800" dirty="0"/>
            <a:t> </a:t>
          </a:r>
          <a:r>
            <a:rPr lang="en-GB" sz="1800" dirty="0"/>
            <a:t>market, not just by demographics</a:t>
          </a:r>
          <a:r>
            <a:rPr lang="tr-TR" sz="1800" dirty="0"/>
            <a:t> </a:t>
          </a:r>
          <a:r>
            <a:rPr lang="en-US" sz="1800" dirty="0"/>
            <a:t>but also by tastes.</a:t>
          </a:r>
        </a:p>
      </dgm:t>
    </dgm:pt>
    <dgm:pt modelId="{138D4950-E13B-4DA5-857E-1A925B6242E3}" type="parTrans" cxnId="{0464BEFE-EEEA-4EC2-87CC-131B748EEBDA}">
      <dgm:prSet/>
      <dgm:spPr/>
      <dgm:t>
        <a:bodyPr/>
        <a:lstStyle/>
        <a:p>
          <a:endParaRPr lang="en-US" sz="2000"/>
        </a:p>
      </dgm:t>
    </dgm:pt>
    <dgm:pt modelId="{4390C3D6-9FA3-4E94-8F54-6E6E1A4824CD}" type="sibTrans" cxnId="{0464BEFE-EEEA-4EC2-87CC-131B748EEBDA}">
      <dgm:prSet/>
      <dgm:spPr/>
      <dgm:t>
        <a:bodyPr/>
        <a:lstStyle/>
        <a:p>
          <a:endParaRPr lang="en-US" sz="2000"/>
        </a:p>
      </dgm:t>
    </dgm:pt>
    <dgm:pt modelId="{CF72D23F-8DCA-4CB2-AC5C-73075B27CEA1}">
      <dgm:prSet phldrT="[Text]" custT="1"/>
      <dgm:spPr>
        <a:solidFill>
          <a:srgbClr val="FFC000"/>
        </a:solidFill>
      </dgm:spPr>
      <dgm:t>
        <a:bodyPr lIns="0" rIns="0"/>
        <a:lstStyle/>
        <a:p>
          <a:pPr defTabSz="1160463">
            <a:tabLst/>
          </a:pPr>
          <a:r>
            <a:rPr lang="en-GB" sz="2200" b="1" i="0" noProof="0" dirty="0">
              <a:latin typeface="+mj-lt"/>
            </a:rPr>
            <a:t>Everything</a:t>
          </a:r>
          <a:r>
            <a:rPr lang="en-GB" sz="2200" b="0" i="0" noProof="0" dirty="0">
              <a:latin typeface="Franklin Gothic Demi Cond" panose="020B0706030402020204" pitchFamily="34" charset="0"/>
            </a:rPr>
            <a:t> </a:t>
          </a:r>
          <a:r>
            <a:rPr lang="en-GB" sz="2200" b="1" i="0" noProof="0" dirty="0">
              <a:latin typeface="+mj-lt"/>
            </a:rPr>
            <a:t>counts</a:t>
          </a:r>
        </a:p>
      </dgm:t>
    </dgm:pt>
    <dgm:pt modelId="{41137471-CA33-43FC-8349-4711DC011E33}" type="parTrans" cxnId="{6D4567B2-A4AD-4FCA-9E60-16566F427207}">
      <dgm:prSet/>
      <dgm:spPr/>
      <dgm:t>
        <a:bodyPr/>
        <a:lstStyle/>
        <a:p>
          <a:endParaRPr lang="en-US" sz="2000"/>
        </a:p>
      </dgm:t>
    </dgm:pt>
    <dgm:pt modelId="{364E875F-9D33-4C73-A724-996677781894}" type="sibTrans" cxnId="{6D4567B2-A4AD-4FCA-9E60-16566F427207}">
      <dgm:prSet custT="1"/>
      <dgm:spPr/>
      <dgm:t>
        <a:bodyPr/>
        <a:lstStyle/>
        <a:p>
          <a:endParaRPr lang="en-US" sz="4000"/>
        </a:p>
      </dgm:t>
    </dgm:pt>
    <dgm:pt modelId="{63C934B4-1ECC-4238-9654-61CF65A114A8}">
      <dgm:prSet phldrT="[Text]" custT="1"/>
      <dgm:spPr/>
      <dgm:t>
        <a:bodyPr/>
        <a:lstStyle/>
        <a:p>
          <a:r>
            <a:rPr lang="en-GB" sz="1800" noProof="0" dirty="0"/>
            <a:t>Keeping your brand consistent is key. All elements is part of the concept tailormade for your target audience</a:t>
          </a:r>
          <a:r>
            <a:rPr lang="tr-TR" sz="1800" noProof="0" dirty="0"/>
            <a:t>.</a:t>
          </a:r>
          <a:endParaRPr lang="en-GB" sz="1800" noProof="0" dirty="0"/>
        </a:p>
      </dgm:t>
    </dgm:pt>
    <dgm:pt modelId="{704C434C-C2FC-4430-9A30-205BE2610566}" type="parTrans" cxnId="{16ED4DDD-516A-4BFB-8046-4A86B4203620}">
      <dgm:prSet/>
      <dgm:spPr/>
      <dgm:t>
        <a:bodyPr/>
        <a:lstStyle/>
        <a:p>
          <a:endParaRPr lang="en-US" sz="2000"/>
        </a:p>
      </dgm:t>
    </dgm:pt>
    <dgm:pt modelId="{31348EF4-010A-4D1A-94AC-F257A2CC0BE5}" type="sibTrans" cxnId="{16ED4DDD-516A-4BFB-8046-4A86B4203620}">
      <dgm:prSet/>
      <dgm:spPr/>
      <dgm:t>
        <a:bodyPr/>
        <a:lstStyle/>
        <a:p>
          <a:endParaRPr lang="en-US" sz="2000"/>
        </a:p>
      </dgm:t>
    </dgm:pt>
    <dgm:pt modelId="{4DA15E87-8C0A-4A0B-A33F-CF97C2BDADD7}">
      <dgm:prSet phldrT="[Text]" custT="1"/>
      <dgm:spPr>
        <a:solidFill>
          <a:srgbClr val="00B050"/>
        </a:solidFill>
      </dgm:spPr>
      <dgm:t>
        <a:bodyPr lIns="0" rIns="0"/>
        <a:lstStyle/>
        <a:p>
          <a:r>
            <a:rPr lang="tr-TR" sz="2000" b="1" dirty="0"/>
            <a:t>Be </a:t>
          </a:r>
          <a:r>
            <a:rPr lang="en-GB" sz="2000" b="1" noProof="0" dirty="0"/>
            <a:t>memorable</a:t>
          </a:r>
        </a:p>
      </dgm:t>
    </dgm:pt>
    <dgm:pt modelId="{F0A9A7EA-831A-4720-8E7B-CAEDF7C8D9B7}" type="parTrans" cxnId="{F0ED2F4A-75CA-49B1-B714-9A2A8AE3BF6A}">
      <dgm:prSet/>
      <dgm:spPr/>
      <dgm:t>
        <a:bodyPr/>
        <a:lstStyle/>
        <a:p>
          <a:endParaRPr lang="en-US" sz="2000"/>
        </a:p>
      </dgm:t>
    </dgm:pt>
    <dgm:pt modelId="{0F5B3E8D-096E-4E52-8B4A-1BCBDE8AEEB6}" type="sibTrans" cxnId="{F0ED2F4A-75CA-49B1-B714-9A2A8AE3BF6A}">
      <dgm:prSet custT="1"/>
      <dgm:spPr/>
      <dgm:t>
        <a:bodyPr/>
        <a:lstStyle/>
        <a:p>
          <a:endParaRPr lang="en-US" sz="4000"/>
        </a:p>
      </dgm:t>
    </dgm:pt>
    <dgm:pt modelId="{8358DAC8-71BA-48A9-BC5C-EB1979B38902}">
      <dgm:prSet phldrT="[Text]" custT="1"/>
      <dgm:spPr/>
      <dgm:t>
        <a:bodyPr/>
        <a:lstStyle/>
        <a:p>
          <a:r>
            <a:rPr lang="en-GB" sz="1800" dirty="0"/>
            <a:t>Standing out </a:t>
          </a:r>
          <a:r>
            <a:rPr lang="en-GB" sz="1800" noProof="0" dirty="0"/>
            <a:t>from</a:t>
          </a:r>
          <a:r>
            <a:rPr lang="en-GB" sz="1800" dirty="0"/>
            <a:t> the crowd is the only</a:t>
          </a:r>
          <a:r>
            <a:rPr lang="tr-TR" sz="1800" dirty="0"/>
            <a:t> </a:t>
          </a:r>
          <a:r>
            <a:rPr lang="en-GB" sz="1800" dirty="0"/>
            <a:t>way to get your brand noticed.</a:t>
          </a:r>
          <a:endParaRPr lang="en-US" sz="1800" dirty="0"/>
        </a:p>
      </dgm:t>
    </dgm:pt>
    <dgm:pt modelId="{95FB74F3-FCC0-4E51-AF05-7ACBF4EFE38B}" type="parTrans" cxnId="{A2827612-5841-4FFE-B5C7-13BA92F1E5EF}">
      <dgm:prSet/>
      <dgm:spPr/>
      <dgm:t>
        <a:bodyPr/>
        <a:lstStyle/>
        <a:p>
          <a:endParaRPr lang="en-US" sz="2000"/>
        </a:p>
      </dgm:t>
    </dgm:pt>
    <dgm:pt modelId="{A32F4936-B493-4F7F-AFDE-31C6CC0299E1}" type="sibTrans" cxnId="{A2827612-5841-4FFE-B5C7-13BA92F1E5EF}">
      <dgm:prSet/>
      <dgm:spPr/>
      <dgm:t>
        <a:bodyPr/>
        <a:lstStyle/>
        <a:p>
          <a:endParaRPr lang="en-US" sz="2000"/>
        </a:p>
      </dgm:t>
    </dgm:pt>
    <dgm:pt modelId="{9C4F6C4F-9B89-42CC-AF6A-3C6DB2A2992D}" type="pres">
      <dgm:prSet presAssocID="{15C7431D-0A08-49F5-ACCC-1C24EDFDBA06}" presName="Name0" presStyleCnt="0">
        <dgm:presLayoutVars>
          <dgm:chMax/>
          <dgm:chPref/>
          <dgm:dir/>
          <dgm:animLvl val="lvl"/>
        </dgm:presLayoutVars>
      </dgm:prSet>
      <dgm:spPr/>
    </dgm:pt>
    <dgm:pt modelId="{19E6C806-CD30-4B05-88D1-64C02159D69F}" type="pres">
      <dgm:prSet presAssocID="{00A9562D-C8B3-4F14-BBE2-77745B587FA7}" presName="composite" presStyleCnt="0"/>
      <dgm:spPr/>
    </dgm:pt>
    <dgm:pt modelId="{F3F2EBEF-017E-4551-933B-B6B9B9BC7A34}" type="pres">
      <dgm:prSet presAssocID="{00A9562D-C8B3-4F14-BBE2-77745B587FA7}" presName="Parent1" presStyleLbl="node1" presStyleIdx="0" presStyleCnt="6" custScaleX="115502" custLinFactNeighborX="9260">
        <dgm:presLayoutVars>
          <dgm:chMax val="1"/>
          <dgm:chPref val="1"/>
          <dgm:bulletEnabled val="1"/>
        </dgm:presLayoutVars>
      </dgm:prSet>
      <dgm:spPr/>
    </dgm:pt>
    <dgm:pt modelId="{4771AF28-9BE3-47A6-B435-A9F8AB458504}" type="pres">
      <dgm:prSet presAssocID="{00A9562D-C8B3-4F14-BBE2-77745B587FA7}" presName="Childtext1" presStyleLbl="revTx" presStyleIdx="0" presStyleCnt="3" custLinFactNeighborX="14505">
        <dgm:presLayoutVars>
          <dgm:chMax val="0"/>
          <dgm:chPref val="0"/>
          <dgm:bulletEnabled val="1"/>
        </dgm:presLayoutVars>
      </dgm:prSet>
      <dgm:spPr/>
    </dgm:pt>
    <dgm:pt modelId="{ACFE77F4-6DE2-488E-9091-FDA002CC135C}" type="pres">
      <dgm:prSet presAssocID="{00A9562D-C8B3-4F14-BBE2-77745B587FA7}" presName="BalanceSpacing" presStyleCnt="0"/>
      <dgm:spPr/>
    </dgm:pt>
    <dgm:pt modelId="{943EBEC1-E9C1-4A4F-B56D-C36D35A5F34D}" type="pres">
      <dgm:prSet presAssocID="{00A9562D-C8B3-4F14-BBE2-77745B587FA7}" presName="BalanceSpacing1" presStyleCnt="0"/>
      <dgm:spPr/>
    </dgm:pt>
    <dgm:pt modelId="{5FF5755C-904C-4BEE-A4AD-5BB43335AF06}" type="pres">
      <dgm:prSet presAssocID="{49E7CE2E-A00E-400C-A8B8-298A823FE8A4}" presName="Accent1Text" presStyleLbl="node1" presStyleIdx="1" presStyleCnt="6" custLinFactNeighborX="-9255"/>
      <dgm:spPr/>
    </dgm:pt>
    <dgm:pt modelId="{91673331-E359-41DF-ACF0-95436F13F97A}" type="pres">
      <dgm:prSet presAssocID="{49E7CE2E-A00E-400C-A8B8-298A823FE8A4}" presName="spaceBetweenRectangles" presStyleCnt="0"/>
      <dgm:spPr/>
    </dgm:pt>
    <dgm:pt modelId="{10D4D761-F878-4A00-A3A2-B5D3CB701E09}" type="pres">
      <dgm:prSet presAssocID="{CF72D23F-8DCA-4CB2-AC5C-73075B27CEA1}" presName="composite" presStyleCnt="0"/>
      <dgm:spPr/>
    </dgm:pt>
    <dgm:pt modelId="{07C580EC-32FA-41E9-A02F-360CE3B1B81C}" type="pres">
      <dgm:prSet presAssocID="{CF72D23F-8DCA-4CB2-AC5C-73075B27CEA1}" presName="Parent1" presStyleLbl="node1" presStyleIdx="2" presStyleCnt="6" custScaleX="112800" custLinFactNeighborX="4630">
        <dgm:presLayoutVars>
          <dgm:chMax val="1"/>
          <dgm:chPref val="1"/>
          <dgm:bulletEnabled val="1"/>
        </dgm:presLayoutVars>
      </dgm:prSet>
      <dgm:spPr/>
    </dgm:pt>
    <dgm:pt modelId="{4374B15C-59B2-4D73-B9D8-A994AD498B89}" type="pres">
      <dgm:prSet presAssocID="{CF72D23F-8DCA-4CB2-AC5C-73075B27CEA1}" presName="Childtext1" presStyleLbl="revTx" presStyleIdx="1" presStyleCnt="3" custScaleX="132391" custLinFactNeighborX="-15445" custLinFactNeighborY="5662">
        <dgm:presLayoutVars>
          <dgm:chMax val="0"/>
          <dgm:chPref val="0"/>
          <dgm:bulletEnabled val="1"/>
        </dgm:presLayoutVars>
      </dgm:prSet>
      <dgm:spPr/>
    </dgm:pt>
    <dgm:pt modelId="{5AC09FC4-3A1B-4618-9DB3-EE8304283990}" type="pres">
      <dgm:prSet presAssocID="{CF72D23F-8DCA-4CB2-AC5C-73075B27CEA1}" presName="BalanceSpacing" presStyleCnt="0"/>
      <dgm:spPr/>
    </dgm:pt>
    <dgm:pt modelId="{66D2A5D9-D2ED-41DB-B4AB-8554865BAD9F}" type="pres">
      <dgm:prSet presAssocID="{CF72D23F-8DCA-4CB2-AC5C-73075B27CEA1}" presName="BalanceSpacing1" presStyleCnt="0"/>
      <dgm:spPr/>
    </dgm:pt>
    <dgm:pt modelId="{B963CEE3-D921-41DA-8002-E176E815DAEE}" type="pres">
      <dgm:prSet presAssocID="{364E875F-9D33-4C73-A724-996677781894}" presName="Accent1Text" presStyleLbl="node1" presStyleIdx="3" presStyleCnt="6" custLinFactNeighborX="12289" custLinFactNeighborY="-343"/>
      <dgm:spPr/>
    </dgm:pt>
    <dgm:pt modelId="{1688D86F-DC6D-4DEF-9612-4D365E8409EF}" type="pres">
      <dgm:prSet presAssocID="{364E875F-9D33-4C73-A724-996677781894}" presName="spaceBetweenRectangles" presStyleCnt="0"/>
      <dgm:spPr/>
    </dgm:pt>
    <dgm:pt modelId="{F3895C2B-52F4-469F-930C-67A04135E351}" type="pres">
      <dgm:prSet presAssocID="{4DA15E87-8C0A-4A0B-A33F-CF97C2BDADD7}" presName="composite" presStyleCnt="0"/>
      <dgm:spPr/>
    </dgm:pt>
    <dgm:pt modelId="{832BF364-8134-4D45-B83D-46CCDBDCDFF4}" type="pres">
      <dgm:prSet presAssocID="{4DA15E87-8C0A-4A0B-A33F-CF97C2BDADD7}" presName="Parent1" presStyleLbl="node1" presStyleIdx="4" presStyleCnt="6" custScaleX="112185" custLinFactNeighborX="16617" custLinFactNeighborY="-1063">
        <dgm:presLayoutVars>
          <dgm:chMax val="1"/>
          <dgm:chPref val="1"/>
          <dgm:bulletEnabled val="1"/>
        </dgm:presLayoutVars>
      </dgm:prSet>
      <dgm:spPr/>
    </dgm:pt>
    <dgm:pt modelId="{2CBF7DB6-2D47-4984-9F3C-AF118E8CA318}" type="pres">
      <dgm:prSet presAssocID="{4DA15E87-8C0A-4A0B-A33F-CF97C2BDADD7}" presName="Childtext1" presStyleLbl="revTx" presStyleIdx="2" presStyleCnt="3" custLinFactNeighborX="22784" custLinFactNeighborY="-1539">
        <dgm:presLayoutVars>
          <dgm:chMax val="0"/>
          <dgm:chPref val="0"/>
          <dgm:bulletEnabled val="1"/>
        </dgm:presLayoutVars>
      </dgm:prSet>
      <dgm:spPr/>
    </dgm:pt>
    <dgm:pt modelId="{7943D151-0C0C-4A6E-8374-205E22E0A62F}" type="pres">
      <dgm:prSet presAssocID="{4DA15E87-8C0A-4A0B-A33F-CF97C2BDADD7}" presName="BalanceSpacing" presStyleCnt="0"/>
      <dgm:spPr/>
    </dgm:pt>
    <dgm:pt modelId="{E28BB4BF-8B34-41E4-9014-5D1943C0C882}" type="pres">
      <dgm:prSet presAssocID="{4DA15E87-8C0A-4A0B-A33F-CF97C2BDADD7}" presName="BalanceSpacing1" presStyleCnt="0"/>
      <dgm:spPr/>
    </dgm:pt>
    <dgm:pt modelId="{933FB339-6D70-4FC5-9A30-725090B69673}" type="pres">
      <dgm:prSet presAssocID="{0F5B3E8D-096E-4E52-8B4A-1BCBDE8AEEB6}" presName="Accent1Text" presStyleLbl="node1" presStyleIdx="5" presStyleCnt="6"/>
      <dgm:spPr/>
    </dgm:pt>
  </dgm:ptLst>
  <dgm:cxnLst>
    <dgm:cxn modelId="{A2827612-5841-4FFE-B5C7-13BA92F1E5EF}" srcId="{4DA15E87-8C0A-4A0B-A33F-CF97C2BDADD7}" destId="{8358DAC8-71BA-48A9-BC5C-EB1979B38902}" srcOrd="0" destOrd="0" parTransId="{95FB74F3-FCC0-4E51-AF05-7ACBF4EFE38B}" sibTransId="{A32F4936-B493-4F7F-AFDE-31C6CC0299E1}"/>
    <dgm:cxn modelId="{A58DA840-A41C-4471-8A86-3C28E3F7C73A}" type="presOf" srcId="{4DA15E87-8C0A-4A0B-A33F-CF97C2BDADD7}" destId="{832BF364-8134-4D45-B83D-46CCDBDCDFF4}" srcOrd="0" destOrd="0" presId="urn:microsoft.com/office/officeart/2008/layout/AlternatingHexagons"/>
    <dgm:cxn modelId="{DC717C65-FC97-4367-BD34-B048A348547E}" type="presOf" srcId="{63C934B4-1ECC-4238-9654-61CF65A114A8}" destId="{4374B15C-59B2-4D73-B9D8-A994AD498B89}" srcOrd="0" destOrd="0" presId="urn:microsoft.com/office/officeart/2008/layout/AlternatingHexagons"/>
    <dgm:cxn modelId="{F0ED2F4A-75CA-49B1-B714-9A2A8AE3BF6A}" srcId="{15C7431D-0A08-49F5-ACCC-1C24EDFDBA06}" destId="{4DA15E87-8C0A-4A0B-A33F-CF97C2BDADD7}" srcOrd="2" destOrd="0" parTransId="{F0A9A7EA-831A-4720-8E7B-CAEDF7C8D9B7}" sibTransId="{0F5B3E8D-096E-4E52-8B4A-1BCBDE8AEEB6}"/>
    <dgm:cxn modelId="{D7E71458-30B5-4640-AC0E-9D9DBE035E31}" type="presOf" srcId="{00A9562D-C8B3-4F14-BBE2-77745B587FA7}" destId="{F3F2EBEF-017E-4551-933B-B6B9B9BC7A34}" srcOrd="0" destOrd="0" presId="urn:microsoft.com/office/officeart/2008/layout/AlternatingHexagons"/>
    <dgm:cxn modelId="{0F47DE8E-7306-4524-AFDD-02FB291BE22A}" type="presOf" srcId="{0F5B3E8D-096E-4E52-8B4A-1BCBDE8AEEB6}" destId="{933FB339-6D70-4FC5-9A30-725090B69673}" srcOrd="0" destOrd="0" presId="urn:microsoft.com/office/officeart/2008/layout/AlternatingHexagons"/>
    <dgm:cxn modelId="{0F4E559F-4763-4C4F-979F-6D714A50B5DD}" type="presOf" srcId="{15C7431D-0A08-49F5-ACCC-1C24EDFDBA06}" destId="{9C4F6C4F-9B89-42CC-AF6A-3C6DB2A2992D}" srcOrd="0" destOrd="0" presId="urn:microsoft.com/office/officeart/2008/layout/AlternatingHexagons"/>
    <dgm:cxn modelId="{68C8ACAE-A2CC-473E-BDD4-631C02BA94F8}" type="presOf" srcId="{8358DAC8-71BA-48A9-BC5C-EB1979B38902}" destId="{2CBF7DB6-2D47-4984-9F3C-AF118E8CA318}" srcOrd="0" destOrd="0" presId="urn:microsoft.com/office/officeart/2008/layout/AlternatingHexagons"/>
    <dgm:cxn modelId="{6D4567B2-A4AD-4FCA-9E60-16566F427207}" srcId="{15C7431D-0A08-49F5-ACCC-1C24EDFDBA06}" destId="{CF72D23F-8DCA-4CB2-AC5C-73075B27CEA1}" srcOrd="1" destOrd="0" parTransId="{41137471-CA33-43FC-8349-4711DC011E33}" sibTransId="{364E875F-9D33-4C73-A724-996677781894}"/>
    <dgm:cxn modelId="{EBA55DC0-2E07-489F-9BC4-270868BC2EF8}" type="presOf" srcId="{B0A07158-06EF-41C8-B69C-557930F260B0}" destId="{4771AF28-9BE3-47A6-B435-A9F8AB458504}" srcOrd="0" destOrd="0" presId="urn:microsoft.com/office/officeart/2008/layout/AlternatingHexagons"/>
    <dgm:cxn modelId="{4598A0CC-9736-4B88-BCBA-93E7A638552A}" type="presOf" srcId="{CF72D23F-8DCA-4CB2-AC5C-73075B27CEA1}" destId="{07C580EC-32FA-41E9-A02F-360CE3B1B81C}" srcOrd="0" destOrd="0" presId="urn:microsoft.com/office/officeart/2008/layout/AlternatingHexagons"/>
    <dgm:cxn modelId="{16ED4DDD-516A-4BFB-8046-4A86B4203620}" srcId="{CF72D23F-8DCA-4CB2-AC5C-73075B27CEA1}" destId="{63C934B4-1ECC-4238-9654-61CF65A114A8}" srcOrd="0" destOrd="0" parTransId="{704C434C-C2FC-4430-9A30-205BE2610566}" sibTransId="{31348EF4-010A-4D1A-94AC-F257A2CC0BE5}"/>
    <dgm:cxn modelId="{68F94DE0-112C-448A-84A1-FA5436A34DA1}" type="presOf" srcId="{364E875F-9D33-4C73-A724-996677781894}" destId="{B963CEE3-D921-41DA-8002-E176E815DAEE}" srcOrd="0" destOrd="0" presId="urn:microsoft.com/office/officeart/2008/layout/AlternatingHexagons"/>
    <dgm:cxn modelId="{E4445CEE-EE93-40FE-B394-A860B0912B84}" srcId="{15C7431D-0A08-49F5-ACCC-1C24EDFDBA06}" destId="{00A9562D-C8B3-4F14-BBE2-77745B587FA7}" srcOrd="0" destOrd="0" parTransId="{F3969144-6636-4318-A76D-B587692A5899}" sibTransId="{49E7CE2E-A00E-400C-A8B8-298A823FE8A4}"/>
    <dgm:cxn modelId="{C79F09F3-A736-481B-BE41-0206A0A5D55F}" type="presOf" srcId="{49E7CE2E-A00E-400C-A8B8-298A823FE8A4}" destId="{5FF5755C-904C-4BEE-A4AD-5BB43335AF06}" srcOrd="0" destOrd="0" presId="urn:microsoft.com/office/officeart/2008/layout/AlternatingHexagons"/>
    <dgm:cxn modelId="{0464BEFE-EEEA-4EC2-87CC-131B748EEBDA}" srcId="{00A9562D-C8B3-4F14-BBE2-77745B587FA7}" destId="{B0A07158-06EF-41C8-B69C-557930F260B0}" srcOrd="0" destOrd="0" parTransId="{138D4950-E13B-4DA5-857E-1A925B6242E3}" sibTransId="{4390C3D6-9FA3-4E94-8F54-6E6E1A4824CD}"/>
    <dgm:cxn modelId="{BAC08F27-79A8-446B-8D49-A75B398F369C}" type="presParOf" srcId="{9C4F6C4F-9B89-42CC-AF6A-3C6DB2A2992D}" destId="{19E6C806-CD30-4B05-88D1-64C02159D69F}" srcOrd="0" destOrd="0" presId="urn:microsoft.com/office/officeart/2008/layout/AlternatingHexagons"/>
    <dgm:cxn modelId="{13B1DE9F-8F75-4119-8A07-BB5E8B90D001}" type="presParOf" srcId="{19E6C806-CD30-4B05-88D1-64C02159D69F}" destId="{F3F2EBEF-017E-4551-933B-B6B9B9BC7A34}" srcOrd="0" destOrd="0" presId="urn:microsoft.com/office/officeart/2008/layout/AlternatingHexagons"/>
    <dgm:cxn modelId="{4AA81A0E-4DC0-49DA-9C9C-28A9E9501BE6}" type="presParOf" srcId="{19E6C806-CD30-4B05-88D1-64C02159D69F}" destId="{4771AF28-9BE3-47A6-B435-A9F8AB458504}" srcOrd="1" destOrd="0" presId="urn:microsoft.com/office/officeart/2008/layout/AlternatingHexagons"/>
    <dgm:cxn modelId="{F3D094F8-2A7A-41E1-9AC4-5293DC4131BE}" type="presParOf" srcId="{19E6C806-CD30-4B05-88D1-64C02159D69F}" destId="{ACFE77F4-6DE2-488E-9091-FDA002CC135C}" srcOrd="2" destOrd="0" presId="urn:microsoft.com/office/officeart/2008/layout/AlternatingHexagons"/>
    <dgm:cxn modelId="{74681482-32B6-41D7-A656-4AC0D94208A6}" type="presParOf" srcId="{19E6C806-CD30-4B05-88D1-64C02159D69F}" destId="{943EBEC1-E9C1-4A4F-B56D-C36D35A5F34D}" srcOrd="3" destOrd="0" presId="urn:microsoft.com/office/officeart/2008/layout/AlternatingHexagons"/>
    <dgm:cxn modelId="{662E34FC-C6F2-4F2B-A5E5-DE2F19576E4C}" type="presParOf" srcId="{19E6C806-CD30-4B05-88D1-64C02159D69F}" destId="{5FF5755C-904C-4BEE-A4AD-5BB43335AF06}" srcOrd="4" destOrd="0" presId="urn:microsoft.com/office/officeart/2008/layout/AlternatingHexagons"/>
    <dgm:cxn modelId="{BF1C41ED-E6E6-4339-B1B6-791BE36AC06B}" type="presParOf" srcId="{9C4F6C4F-9B89-42CC-AF6A-3C6DB2A2992D}" destId="{91673331-E359-41DF-ACF0-95436F13F97A}" srcOrd="1" destOrd="0" presId="urn:microsoft.com/office/officeart/2008/layout/AlternatingHexagons"/>
    <dgm:cxn modelId="{B27DC376-9149-4522-A220-D4A9992B7928}" type="presParOf" srcId="{9C4F6C4F-9B89-42CC-AF6A-3C6DB2A2992D}" destId="{10D4D761-F878-4A00-A3A2-B5D3CB701E09}" srcOrd="2" destOrd="0" presId="urn:microsoft.com/office/officeart/2008/layout/AlternatingHexagons"/>
    <dgm:cxn modelId="{C5E4F490-3B76-4278-B6AA-685D08E97DC4}" type="presParOf" srcId="{10D4D761-F878-4A00-A3A2-B5D3CB701E09}" destId="{07C580EC-32FA-41E9-A02F-360CE3B1B81C}" srcOrd="0" destOrd="0" presId="urn:microsoft.com/office/officeart/2008/layout/AlternatingHexagons"/>
    <dgm:cxn modelId="{758C03F6-4681-44DE-9F9A-CCF6E96AF2E4}" type="presParOf" srcId="{10D4D761-F878-4A00-A3A2-B5D3CB701E09}" destId="{4374B15C-59B2-4D73-B9D8-A994AD498B89}" srcOrd="1" destOrd="0" presId="urn:microsoft.com/office/officeart/2008/layout/AlternatingHexagons"/>
    <dgm:cxn modelId="{A3AC9DC3-D18D-40CE-80A2-32A624BA8BBA}" type="presParOf" srcId="{10D4D761-F878-4A00-A3A2-B5D3CB701E09}" destId="{5AC09FC4-3A1B-4618-9DB3-EE8304283990}" srcOrd="2" destOrd="0" presId="urn:microsoft.com/office/officeart/2008/layout/AlternatingHexagons"/>
    <dgm:cxn modelId="{9253D3B5-CA65-4F10-AF5E-3A1AD0E1C81E}" type="presParOf" srcId="{10D4D761-F878-4A00-A3A2-B5D3CB701E09}" destId="{66D2A5D9-D2ED-41DB-B4AB-8554865BAD9F}" srcOrd="3" destOrd="0" presId="urn:microsoft.com/office/officeart/2008/layout/AlternatingHexagons"/>
    <dgm:cxn modelId="{C6216078-32B3-4C73-AE10-8C0738FDD4D7}" type="presParOf" srcId="{10D4D761-F878-4A00-A3A2-B5D3CB701E09}" destId="{B963CEE3-D921-41DA-8002-E176E815DAEE}" srcOrd="4" destOrd="0" presId="urn:microsoft.com/office/officeart/2008/layout/AlternatingHexagons"/>
    <dgm:cxn modelId="{6FA75D25-386B-475F-80AD-7C080B8B4743}" type="presParOf" srcId="{9C4F6C4F-9B89-42CC-AF6A-3C6DB2A2992D}" destId="{1688D86F-DC6D-4DEF-9612-4D365E8409EF}" srcOrd="3" destOrd="0" presId="urn:microsoft.com/office/officeart/2008/layout/AlternatingHexagons"/>
    <dgm:cxn modelId="{A2A28717-C95F-4BEA-BA21-4E74D1449489}" type="presParOf" srcId="{9C4F6C4F-9B89-42CC-AF6A-3C6DB2A2992D}" destId="{F3895C2B-52F4-469F-930C-67A04135E351}" srcOrd="4" destOrd="0" presId="urn:microsoft.com/office/officeart/2008/layout/AlternatingHexagons"/>
    <dgm:cxn modelId="{A61D0A58-ACCF-4D44-B50D-F1DA7F471E3B}" type="presParOf" srcId="{F3895C2B-52F4-469F-930C-67A04135E351}" destId="{832BF364-8134-4D45-B83D-46CCDBDCDFF4}" srcOrd="0" destOrd="0" presId="urn:microsoft.com/office/officeart/2008/layout/AlternatingHexagons"/>
    <dgm:cxn modelId="{BA84380E-792E-4CB6-B5A5-68575F288EC8}" type="presParOf" srcId="{F3895C2B-52F4-469F-930C-67A04135E351}" destId="{2CBF7DB6-2D47-4984-9F3C-AF118E8CA318}" srcOrd="1" destOrd="0" presId="urn:microsoft.com/office/officeart/2008/layout/AlternatingHexagons"/>
    <dgm:cxn modelId="{6C67A13D-F4B7-43EA-80BA-E951AC4089CA}" type="presParOf" srcId="{F3895C2B-52F4-469F-930C-67A04135E351}" destId="{7943D151-0C0C-4A6E-8374-205E22E0A62F}" srcOrd="2" destOrd="0" presId="urn:microsoft.com/office/officeart/2008/layout/AlternatingHexagons"/>
    <dgm:cxn modelId="{A6A5622D-562C-4210-8ECF-A90573BC895C}" type="presParOf" srcId="{F3895C2B-52F4-469F-930C-67A04135E351}" destId="{E28BB4BF-8B34-41E4-9014-5D1943C0C882}" srcOrd="3" destOrd="0" presId="urn:microsoft.com/office/officeart/2008/layout/AlternatingHexagons"/>
    <dgm:cxn modelId="{26A2D6C9-41FA-45DA-9486-821E7DFA96E4}" type="presParOf" srcId="{F3895C2B-52F4-469F-930C-67A04135E351}" destId="{933FB339-6D70-4FC5-9A30-725090B6967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6E5417-0B87-48C1-93A0-9D008AB087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6ACB5D8-4B3B-43BE-A38D-C5E678271568}">
      <dgm:prSet phldrT="[Text]" custT="1"/>
      <dgm:spPr>
        <a:solidFill>
          <a:schemeClr val="accent1">
            <a:lumMod val="50000"/>
          </a:schemeClr>
        </a:solidFill>
      </dgm:spPr>
      <dgm:t>
        <a:bodyPr/>
        <a:lstStyle/>
        <a:p>
          <a:pPr>
            <a:buFont typeface="+mj-lt"/>
            <a:buAutoNum type="arabicPeriod"/>
          </a:pPr>
          <a:r>
            <a:rPr lang="en-GB" sz="2000" noProof="0" dirty="0"/>
            <a:t>1. Decide if you will consult with experts</a:t>
          </a:r>
        </a:p>
      </dgm:t>
    </dgm:pt>
    <dgm:pt modelId="{322C504B-F589-4C48-A268-F9686995396C}" type="parTrans" cxnId="{74CBA114-72D0-499F-86CD-7CF4B8C12A16}">
      <dgm:prSet/>
      <dgm:spPr/>
      <dgm:t>
        <a:bodyPr/>
        <a:lstStyle/>
        <a:p>
          <a:endParaRPr lang="en-GB" sz="2000" noProof="0" dirty="0"/>
        </a:p>
      </dgm:t>
    </dgm:pt>
    <dgm:pt modelId="{B10D5CAC-085D-400B-B50B-B0877BFDB8B1}" type="sibTrans" cxnId="{74CBA114-72D0-499F-86CD-7CF4B8C12A16}">
      <dgm:prSet/>
      <dgm:spPr/>
      <dgm:t>
        <a:bodyPr/>
        <a:lstStyle/>
        <a:p>
          <a:endParaRPr lang="en-GB" sz="2000" noProof="0" dirty="0"/>
        </a:p>
      </dgm:t>
    </dgm:pt>
    <dgm:pt modelId="{BBC9596B-2D77-4192-A14D-B24A2AC92439}">
      <dgm:prSet custT="1"/>
      <dgm:spPr>
        <a:solidFill>
          <a:schemeClr val="accent1">
            <a:lumMod val="50000"/>
          </a:schemeClr>
        </a:solidFill>
      </dgm:spPr>
      <dgm:t>
        <a:bodyPr/>
        <a:lstStyle/>
        <a:p>
          <a:r>
            <a:rPr lang="en-GB" sz="2000" noProof="0" dirty="0"/>
            <a:t>2. Come up with a goal for your brand name</a:t>
          </a:r>
        </a:p>
      </dgm:t>
    </dgm:pt>
    <dgm:pt modelId="{0400F351-9E82-4977-ABB1-6BE1F80D7AB5}" type="parTrans" cxnId="{3CD1BB54-69CD-48CC-939E-7A80BAE5F2E7}">
      <dgm:prSet/>
      <dgm:spPr/>
      <dgm:t>
        <a:bodyPr/>
        <a:lstStyle/>
        <a:p>
          <a:endParaRPr lang="en-GB" sz="2000" noProof="0" dirty="0"/>
        </a:p>
      </dgm:t>
    </dgm:pt>
    <dgm:pt modelId="{A863A9BF-8E60-442E-9EFF-189EC79FE0B2}" type="sibTrans" cxnId="{3CD1BB54-69CD-48CC-939E-7A80BAE5F2E7}">
      <dgm:prSet/>
      <dgm:spPr/>
      <dgm:t>
        <a:bodyPr/>
        <a:lstStyle/>
        <a:p>
          <a:endParaRPr lang="en-GB" sz="2000" noProof="0" dirty="0"/>
        </a:p>
      </dgm:t>
    </dgm:pt>
    <dgm:pt modelId="{E8026468-D5C3-488C-A870-4A46EC9D6C0F}">
      <dgm:prSet custT="1"/>
      <dgm:spPr>
        <a:solidFill>
          <a:schemeClr val="accent1">
            <a:lumMod val="50000"/>
          </a:schemeClr>
        </a:solidFill>
      </dgm:spPr>
      <dgm:t>
        <a:bodyPr/>
        <a:lstStyle/>
        <a:p>
          <a:r>
            <a:rPr lang="en-GB" sz="2000" noProof="0" dirty="0"/>
            <a:t>3. Brainstorm different names</a:t>
          </a:r>
        </a:p>
      </dgm:t>
    </dgm:pt>
    <dgm:pt modelId="{1357FDEC-9866-4788-BC0A-4A176839C8FF}" type="parTrans" cxnId="{0C4A4574-D106-4DC3-A086-E41A4DB92502}">
      <dgm:prSet/>
      <dgm:spPr/>
      <dgm:t>
        <a:bodyPr/>
        <a:lstStyle/>
        <a:p>
          <a:endParaRPr lang="en-GB" sz="2000" noProof="0" dirty="0"/>
        </a:p>
      </dgm:t>
    </dgm:pt>
    <dgm:pt modelId="{A7A944C3-A2B1-4A9D-A230-40C4C76B5D93}" type="sibTrans" cxnId="{0C4A4574-D106-4DC3-A086-E41A4DB92502}">
      <dgm:prSet/>
      <dgm:spPr/>
      <dgm:t>
        <a:bodyPr/>
        <a:lstStyle/>
        <a:p>
          <a:endParaRPr lang="en-GB" sz="2000" noProof="0" dirty="0"/>
        </a:p>
      </dgm:t>
    </dgm:pt>
    <dgm:pt modelId="{69C56193-BF51-44EF-9A30-30B6464D34F1}">
      <dgm:prSet custT="1"/>
      <dgm:spPr>
        <a:solidFill>
          <a:schemeClr val="accent1">
            <a:lumMod val="50000"/>
          </a:schemeClr>
        </a:solidFill>
      </dgm:spPr>
      <dgm:t>
        <a:bodyPr/>
        <a:lstStyle/>
        <a:p>
          <a:r>
            <a:rPr lang="en-GB" sz="2000" noProof="0" dirty="0"/>
            <a:t>4. Check for trademark violations</a:t>
          </a:r>
        </a:p>
      </dgm:t>
    </dgm:pt>
    <dgm:pt modelId="{7619E757-2946-481B-A05A-29B404F20FED}" type="parTrans" cxnId="{348413FE-B159-4199-90F7-E9E9E2C6CDFF}">
      <dgm:prSet/>
      <dgm:spPr/>
      <dgm:t>
        <a:bodyPr/>
        <a:lstStyle/>
        <a:p>
          <a:endParaRPr lang="en-GB" sz="2000" noProof="0" dirty="0"/>
        </a:p>
      </dgm:t>
    </dgm:pt>
    <dgm:pt modelId="{37B46136-1DD9-4406-994A-7075554B6329}" type="sibTrans" cxnId="{348413FE-B159-4199-90F7-E9E9E2C6CDFF}">
      <dgm:prSet/>
      <dgm:spPr/>
      <dgm:t>
        <a:bodyPr/>
        <a:lstStyle/>
        <a:p>
          <a:endParaRPr lang="en-GB" sz="2000" noProof="0" dirty="0"/>
        </a:p>
      </dgm:t>
    </dgm:pt>
    <dgm:pt modelId="{4CE6973A-C4F8-4F97-8231-7AF5C83FD50D}">
      <dgm:prSet custT="1"/>
      <dgm:spPr>
        <a:solidFill>
          <a:schemeClr val="accent1">
            <a:lumMod val="50000"/>
          </a:schemeClr>
        </a:solidFill>
      </dgm:spPr>
      <dgm:t>
        <a:bodyPr/>
        <a:lstStyle/>
        <a:p>
          <a:r>
            <a:rPr lang="en-GB" sz="2000" noProof="0" dirty="0"/>
            <a:t>5. Create a visual concept for each idea</a:t>
          </a:r>
        </a:p>
      </dgm:t>
    </dgm:pt>
    <dgm:pt modelId="{D140644C-8A17-46F0-AD22-4272E32670BC}" type="parTrans" cxnId="{AF3E0A9E-380F-4E08-B10A-21B24FE160A5}">
      <dgm:prSet/>
      <dgm:spPr/>
      <dgm:t>
        <a:bodyPr/>
        <a:lstStyle/>
        <a:p>
          <a:endParaRPr lang="en-GB" sz="2000" noProof="0" dirty="0"/>
        </a:p>
      </dgm:t>
    </dgm:pt>
    <dgm:pt modelId="{DCB68A4F-CDEC-4EDF-8EFB-BF85E1ED5179}" type="sibTrans" cxnId="{AF3E0A9E-380F-4E08-B10A-21B24FE160A5}">
      <dgm:prSet/>
      <dgm:spPr/>
      <dgm:t>
        <a:bodyPr/>
        <a:lstStyle/>
        <a:p>
          <a:endParaRPr lang="en-GB" sz="2000" noProof="0" dirty="0"/>
        </a:p>
      </dgm:t>
    </dgm:pt>
    <dgm:pt modelId="{398CEC36-FEF2-44E3-BF6E-1D6BE5A69E97}">
      <dgm:prSet custT="1"/>
      <dgm:spPr>
        <a:solidFill>
          <a:schemeClr val="accent1">
            <a:lumMod val="50000"/>
          </a:schemeClr>
        </a:solidFill>
      </dgm:spPr>
      <dgm:t>
        <a:bodyPr/>
        <a:lstStyle/>
        <a:p>
          <a:r>
            <a:rPr lang="en-GB" sz="2000" noProof="0" dirty="0"/>
            <a:t>6. Make the final decision</a:t>
          </a:r>
        </a:p>
      </dgm:t>
    </dgm:pt>
    <dgm:pt modelId="{A1351372-8F05-4CA6-84D9-6775224B5CEF}" type="parTrans" cxnId="{1B038A65-8816-41AE-BBBD-C4C746BBDF03}">
      <dgm:prSet/>
      <dgm:spPr/>
      <dgm:t>
        <a:bodyPr/>
        <a:lstStyle/>
        <a:p>
          <a:endParaRPr lang="en-GB" sz="2000" noProof="0" dirty="0"/>
        </a:p>
      </dgm:t>
    </dgm:pt>
    <dgm:pt modelId="{A89D2555-4087-4FCC-8225-5E9E1B80EA95}" type="sibTrans" cxnId="{1B038A65-8816-41AE-BBBD-C4C746BBDF03}">
      <dgm:prSet/>
      <dgm:spPr/>
      <dgm:t>
        <a:bodyPr/>
        <a:lstStyle/>
        <a:p>
          <a:endParaRPr lang="en-GB" sz="2000" noProof="0" dirty="0"/>
        </a:p>
      </dgm:t>
    </dgm:pt>
    <dgm:pt modelId="{82F2F7A5-6BE6-45F3-8BD4-9C98819E6E81}">
      <dgm:prSet phldrT="[Text]" custT="1"/>
      <dgm:spPr/>
      <dgm:t>
        <a:bodyPr/>
        <a:lstStyle/>
        <a:p>
          <a:pPr>
            <a:buFont typeface="Arial" panose="020B0604020202020204" pitchFamily="34" charset="0"/>
            <a:buChar char="•"/>
          </a:pPr>
          <a:r>
            <a:rPr lang="en-GB" sz="1600" noProof="0" dirty="0"/>
            <a:t>How much are you willing to invest? Can your team come up with a brand name? </a:t>
          </a:r>
        </a:p>
      </dgm:t>
    </dgm:pt>
    <dgm:pt modelId="{3CB831BE-E4DF-452C-8D0E-71C8486B6656}" type="parTrans" cxnId="{61B2A297-56E6-43E4-946C-FD5331D0E4B7}">
      <dgm:prSet/>
      <dgm:spPr/>
      <dgm:t>
        <a:bodyPr/>
        <a:lstStyle/>
        <a:p>
          <a:endParaRPr lang="en-GB" sz="2000" noProof="0" dirty="0"/>
        </a:p>
      </dgm:t>
    </dgm:pt>
    <dgm:pt modelId="{CD87A57D-0B4B-4D33-AAAA-C4C2153A83C8}" type="sibTrans" cxnId="{61B2A297-56E6-43E4-946C-FD5331D0E4B7}">
      <dgm:prSet/>
      <dgm:spPr/>
      <dgm:t>
        <a:bodyPr/>
        <a:lstStyle/>
        <a:p>
          <a:endParaRPr lang="en-GB" sz="2000" noProof="0" dirty="0"/>
        </a:p>
      </dgm:t>
    </dgm:pt>
    <dgm:pt modelId="{24DE89C5-4D4C-4289-8F28-39315D8B5FD1}">
      <dgm:prSet custT="1"/>
      <dgm:spPr/>
      <dgm:t>
        <a:bodyPr/>
        <a:lstStyle/>
        <a:p>
          <a:r>
            <a:rPr lang="en-GB" sz="1600" noProof="0" dirty="0"/>
            <a:t>What makes you stand out from other businesses?</a:t>
          </a:r>
        </a:p>
      </dgm:t>
    </dgm:pt>
    <dgm:pt modelId="{5E4EEFF7-8C16-4647-928F-BE7D1E1516BE}" type="parTrans" cxnId="{6DBE5751-19B5-40D2-A7C8-82C118875C05}">
      <dgm:prSet/>
      <dgm:spPr/>
      <dgm:t>
        <a:bodyPr/>
        <a:lstStyle/>
        <a:p>
          <a:endParaRPr lang="en-GB" sz="2000" noProof="0" dirty="0"/>
        </a:p>
      </dgm:t>
    </dgm:pt>
    <dgm:pt modelId="{080BF073-AA2B-4942-A408-DD9872CC5FDC}" type="sibTrans" cxnId="{6DBE5751-19B5-40D2-A7C8-82C118875C05}">
      <dgm:prSet/>
      <dgm:spPr/>
      <dgm:t>
        <a:bodyPr/>
        <a:lstStyle/>
        <a:p>
          <a:endParaRPr lang="en-GB" sz="2000" noProof="0" dirty="0"/>
        </a:p>
      </dgm:t>
    </dgm:pt>
    <dgm:pt modelId="{34274A9D-FEA4-4503-B076-B4E43A9F5D81}">
      <dgm:prSet custT="1"/>
      <dgm:spPr/>
      <dgm:t>
        <a:bodyPr/>
        <a:lstStyle/>
        <a:p>
          <a:r>
            <a:rPr lang="en-GB" sz="1600" noProof="0" dirty="0"/>
            <a:t>The best brand names evoke an emotional connection and impart logical information at the same time. Try different angles.</a:t>
          </a:r>
        </a:p>
      </dgm:t>
    </dgm:pt>
    <dgm:pt modelId="{B4575AFC-43C9-4FA4-9423-2395DF7776CA}" type="parTrans" cxnId="{3171B6CC-C828-4FA6-A7D4-F2E556BFE88E}">
      <dgm:prSet/>
      <dgm:spPr/>
      <dgm:t>
        <a:bodyPr/>
        <a:lstStyle/>
        <a:p>
          <a:endParaRPr lang="en-GB" sz="2000" noProof="0" dirty="0"/>
        </a:p>
      </dgm:t>
    </dgm:pt>
    <dgm:pt modelId="{3DCCC023-B830-40B0-B328-9ACEE5762EED}" type="sibTrans" cxnId="{3171B6CC-C828-4FA6-A7D4-F2E556BFE88E}">
      <dgm:prSet/>
      <dgm:spPr/>
      <dgm:t>
        <a:bodyPr/>
        <a:lstStyle/>
        <a:p>
          <a:endParaRPr lang="en-GB" sz="2000" noProof="0" dirty="0"/>
        </a:p>
      </dgm:t>
    </dgm:pt>
    <dgm:pt modelId="{1534F980-7926-4624-A75A-1113AEE9BCA0}">
      <dgm:prSet custT="1"/>
      <dgm:spPr/>
      <dgm:t>
        <a:bodyPr/>
        <a:lstStyle/>
        <a:p>
          <a:r>
            <a:rPr lang="en-GB" sz="1600" noProof="0" dirty="0"/>
            <a:t>Make sure to check, not to clash with other brand names.</a:t>
          </a:r>
        </a:p>
      </dgm:t>
    </dgm:pt>
    <dgm:pt modelId="{2A1FD05A-15F6-4DD1-AA3E-CCAB2D0C1E6E}" type="parTrans" cxnId="{C210CC39-53B1-41D8-B97E-F12A66A44806}">
      <dgm:prSet/>
      <dgm:spPr/>
      <dgm:t>
        <a:bodyPr/>
        <a:lstStyle/>
        <a:p>
          <a:endParaRPr lang="en-GB" sz="2000" noProof="0" dirty="0"/>
        </a:p>
      </dgm:t>
    </dgm:pt>
    <dgm:pt modelId="{4AF34E56-1977-448A-88A3-718843C2DD89}" type="sibTrans" cxnId="{C210CC39-53B1-41D8-B97E-F12A66A44806}">
      <dgm:prSet/>
      <dgm:spPr/>
      <dgm:t>
        <a:bodyPr/>
        <a:lstStyle/>
        <a:p>
          <a:endParaRPr lang="en-GB" sz="2000" noProof="0" dirty="0"/>
        </a:p>
      </dgm:t>
    </dgm:pt>
    <dgm:pt modelId="{686C03D6-02F5-4F3F-B42E-153BAE1915B6}">
      <dgm:prSet custT="1"/>
      <dgm:spPr/>
      <dgm:t>
        <a:bodyPr/>
        <a:lstStyle/>
        <a:p>
          <a:r>
            <a:rPr lang="en-GB" sz="1600" noProof="0" dirty="0"/>
            <a:t>Once you have settled on a few different options, create boards with designs for each brand name. Seeing the visual concept will help you decide.</a:t>
          </a:r>
        </a:p>
      </dgm:t>
    </dgm:pt>
    <dgm:pt modelId="{0B04851D-80BD-436B-8852-7FEE08C9832D}" type="parTrans" cxnId="{210D2D61-A4B4-48FC-AB23-02DFEE65BD6F}">
      <dgm:prSet/>
      <dgm:spPr/>
      <dgm:t>
        <a:bodyPr/>
        <a:lstStyle/>
        <a:p>
          <a:endParaRPr lang="en-GB" sz="2000" noProof="0" dirty="0"/>
        </a:p>
      </dgm:t>
    </dgm:pt>
    <dgm:pt modelId="{28185621-68B5-4A45-82A6-3E9EC1DA949B}" type="sibTrans" cxnId="{210D2D61-A4B4-48FC-AB23-02DFEE65BD6F}">
      <dgm:prSet/>
      <dgm:spPr/>
      <dgm:t>
        <a:bodyPr/>
        <a:lstStyle/>
        <a:p>
          <a:endParaRPr lang="en-GB" sz="2000" noProof="0" dirty="0"/>
        </a:p>
      </dgm:t>
    </dgm:pt>
    <dgm:pt modelId="{8ACCE87F-9197-45C2-8D61-B5B3FB7E85D1}">
      <dgm:prSet custT="1"/>
      <dgm:spPr/>
      <dgm:t>
        <a:bodyPr/>
        <a:lstStyle/>
        <a:p>
          <a:r>
            <a:rPr lang="en-GB" sz="1600" noProof="0" dirty="0"/>
            <a:t>After determining your new brand name, you should pair your brand</a:t>
          </a:r>
          <a:r>
            <a:rPr lang="tr-TR" sz="1600" noProof="0" dirty="0"/>
            <a:t> </a:t>
          </a:r>
          <a:r>
            <a:rPr lang="en-GB" sz="1600" noProof="0" dirty="0"/>
            <a:t>naming strategy with a marketing strategy to attract the right crowds.</a:t>
          </a:r>
        </a:p>
      </dgm:t>
    </dgm:pt>
    <dgm:pt modelId="{5943C9F6-48C2-4374-98CD-00FEF27D07F8}" type="parTrans" cxnId="{60F6A8E5-D4B1-4DE3-95C4-2B17ACA83723}">
      <dgm:prSet/>
      <dgm:spPr/>
      <dgm:t>
        <a:bodyPr/>
        <a:lstStyle/>
        <a:p>
          <a:endParaRPr lang="en-GB" sz="2000" noProof="0" dirty="0"/>
        </a:p>
      </dgm:t>
    </dgm:pt>
    <dgm:pt modelId="{D1DE4D78-3CB1-4391-A964-E68C287EA756}" type="sibTrans" cxnId="{60F6A8E5-D4B1-4DE3-95C4-2B17ACA83723}">
      <dgm:prSet/>
      <dgm:spPr/>
      <dgm:t>
        <a:bodyPr/>
        <a:lstStyle/>
        <a:p>
          <a:endParaRPr lang="en-GB" sz="2000" noProof="0" dirty="0"/>
        </a:p>
      </dgm:t>
    </dgm:pt>
    <dgm:pt modelId="{A2932AA4-AF47-4472-AD94-2E33519766F3}" type="pres">
      <dgm:prSet presAssocID="{576E5417-0B87-48C1-93A0-9D008AB08787}" presName="linear" presStyleCnt="0">
        <dgm:presLayoutVars>
          <dgm:animLvl val="lvl"/>
          <dgm:resizeHandles val="exact"/>
        </dgm:presLayoutVars>
      </dgm:prSet>
      <dgm:spPr/>
    </dgm:pt>
    <dgm:pt modelId="{8ADFB6BD-8927-40F8-A281-C87B225C4DC3}" type="pres">
      <dgm:prSet presAssocID="{E6ACB5D8-4B3B-43BE-A38D-C5E678271568}" presName="parentText" presStyleLbl="node1" presStyleIdx="0" presStyleCnt="6">
        <dgm:presLayoutVars>
          <dgm:chMax val="0"/>
          <dgm:bulletEnabled val="1"/>
        </dgm:presLayoutVars>
      </dgm:prSet>
      <dgm:spPr/>
    </dgm:pt>
    <dgm:pt modelId="{1BDC85CD-C122-4435-9FF6-00F082106102}" type="pres">
      <dgm:prSet presAssocID="{E6ACB5D8-4B3B-43BE-A38D-C5E678271568}" presName="childText" presStyleLbl="revTx" presStyleIdx="0" presStyleCnt="6">
        <dgm:presLayoutVars>
          <dgm:bulletEnabled val="1"/>
        </dgm:presLayoutVars>
      </dgm:prSet>
      <dgm:spPr/>
    </dgm:pt>
    <dgm:pt modelId="{A6D93355-C3E4-42C3-8703-A889AA7AD957}" type="pres">
      <dgm:prSet presAssocID="{BBC9596B-2D77-4192-A14D-B24A2AC92439}" presName="parentText" presStyleLbl="node1" presStyleIdx="1" presStyleCnt="6">
        <dgm:presLayoutVars>
          <dgm:chMax val="0"/>
          <dgm:bulletEnabled val="1"/>
        </dgm:presLayoutVars>
      </dgm:prSet>
      <dgm:spPr/>
    </dgm:pt>
    <dgm:pt modelId="{34E46F66-60EC-4982-9683-26FCD1EFE6A1}" type="pres">
      <dgm:prSet presAssocID="{BBC9596B-2D77-4192-A14D-B24A2AC92439}" presName="childText" presStyleLbl="revTx" presStyleIdx="1" presStyleCnt="6">
        <dgm:presLayoutVars>
          <dgm:bulletEnabled val="1"/>
        </dgm:presLayoutVars>
      </dgm:prSet>
      <dgm:spPr/>
    </dgm:pt>
    <dgm:pt modelId="{D269555A-F4CE-4236-9FA9-A545E273939A}" type="pres">
      <dgm:prSet presAssocID="{E8026468-D5C3-488C-A870-4A46EC9D6C0F}" presName="parentText" presStyleLbl="node1" presStyleIdx="2" presStyleCnt="6">
        <dgm:presLayoutVars>
          <dgm:chMax val="0"/>
          <dgm:bulletEnabled val="1"/>
        </dgm:presLayoutVars>
      </dgm:prSet>
      <dgm:spPr/>
    </dgm:pt>
    <dgm:pt modelId="{09501E82-0E54-4621-B9B0-B1B03FF539BA}" type="pres">
      <dgm:prSet presAssocID="{E8026468-D5C3-488C-A870-4A46EC9D6C0F}" presName="childText" presStyleLbl="revTx" presStyleIdx="2" presStyleCnt="6">
        <dgm:presLayoutVars>
          <dgm:bulletEnabled val="1"/>
        </dgm:presLayoutVars>
      </dgm:prSet>
      <dgm:spPr/>
    </dgm:pt>
    <dgm:pt modelId="{53206F6C-DE4B-4D6B-9EE5-4B5663B1A871}" type="pres">
      <dgm:prSet presAssocID="{69C56193-BF51-44EF-9A30-30B6464D34F1}" presName="parentText" presStyleLbl="node1" presStyleIdx="3" presStyleCnt="6">
        <dgm:presLayoutVars>
          <dgm:chMax val="0"/>
          <dgm:bulletEnabled val="1"/>
        </dgm:presLayoutVars>
      </dgm:prSet>
      <dgm:spPr/>
    </dgm:pt>
    <dgm:pt modelId="{345E0D79-61C3-464D-BD6B-1EAD379FBAF1}" type="pres">
      <dgm:prSet presAssocID="{69C56193-BF51-44EF-9A30-30B6464D34F1}" presName="childText" presStyleLbl="revTx" presStyleIdx="3" presStyleCnt="6">
        <dgm:presLayoutVars>
          <dgm:bulletEnabled val="1"/>
        </dgm:presLayoutVars>
      </dgm:prSet>
      <dgm:spPr/>
    </dgm:pt>
    <dgm:pt modelId="{E49E9DE0-F019-4A9E-802D-5F7EA98FC380}" type="pres">
      <dgm:prSet presAssocID="{4CE6973A-C4F8-4F97-8231-7AF5C83FD50D}" presName="parentText" presStyleLbl="node1" presStyleIdx="4" presStyleCnt="6">
        <dgm:presLayoutVars>
          <dgm:chMax val="0"/>
          <dgm:bulletEnabled val="1"/>
        </dgm:presLayoutVars>
      </dgm:prSet>
      <dgm:spPr/>
    </dgm:pt>
    <dgm:pt modelId="{457E2D3B-D0BB-4971-945F-2FA6EDFF43A4}" type="pres">
      <dgm:prSet presAssocID="{4CE6973A-C4F8-4F97-8231-7AF5C83FD50D}" presName="childText" presStyleLbl="revTx" presStyleIdx="4" presStyleCnt="6">
        <dgm:presLayoutVars>
          <dgm:bulletEnabled val="1"/>
        </dgm:presLayoutVars>
      </dgm:prSet>
      <dgm:spPr/>
    </dgm:pt>
    <dgm:pt modelId="{3F7A7382-14A4-48AB-9F32-FAD0A5C80D4E}" type="pres">
      <dgm:prSet presAssocID="{398CEC36-FEF2-44E3-BF6E-1D6BE5A69E97}" presName="parentText" presStyleLbl="node1" presStyleIdx="5" presStyleCnt="6">
        <dgm:presLayoutVars>
          <dgm:chMax val="0"/>
          <dgm:bulletEnabled val="1"/>
        </dgm:presLayoutVars>
      </dgm:prSet>
      <dgm:spPr/>
    </dgm:pt>
    <dgm:pt modelId="{C5ECD1AF-4690-4638-80F8-0E17355CCD69}" type="pres">
      <dgm:prSet presAssocID="{398CEC36-FEF2-44E3-BF6E-1D6BE5A69E97}" presName="childText" presStyleLbl="revTx" presStyleIdx="5" presStyleCnt="6">
        <dgm:presLayoutVars>
          <dgm:bulletEnabled val="1"/>
        </dgm:presLayoutVars>
      </dgm:prSet>
      <dgm:spPr/>
    </dgm:pt>
  </dgm:ptLst>
  <dgm:cxnLst>
    <dgm:cxn modelId="{74CBA114-72D0-499F-86CD-7CF4B8C12A16}" srcId="{576E5417-0B87-48C1-93A0-9D008AB08787}" destId="{E6ACB5D8-4B3B-43BE-A38D-C5E678271568}" srcOrd="0" destOrd="0" parTransId="{322C504B-F589-4C48-A268-F9686995396C}" sibTransId="{B10D5CAC-085D-400B-B50B-B0877BFDB8B1}"/>
    <dgm:cxn modelId="{4C7FDA19-0696-4FAC-A6CF-6A889ED328CC}" type="presOf" srcId="{34274A9D-FEA4-4503-B076-B4E43A9F5D81}" destId="{09501E82-0E54-4621-B9B0-B1B03FF539BA}" srcOrd="0" destOrd="0" presId="urn:microsoft.com/office/officeart/2005/8/layout/vList2"/>
    <dgm:cxn modelId="{B6C1872A-E1A7-439E-AC01-401900FA7184}" type="presOf" srcId="{4CE6973A-C4F8-4F97-8231-7AF5C83FD50D}" destId="{E49E9DE0-F019-4A9E-802D-5F7EA98FC380}" srcOrd="0" destOrd="0" presId="urn:microsoft.com/office/officeart/2005/8/layout/vList2"/>
    <dgm:cxn modelId="{C1F0432C-C1AE-417E-B5CA-0FBC1609448C}" type="presOf" srcId="{8ACCE87F-9197-45C2-8D61-B5B3FB7E85D1}" destId="{C5ECD1AF-4690-4638-80F8-0E17355CCD69}" srcOrd="0" destOrd="0" presId="urn:microsoft.com/office/officeart/2005/8/layout/vList2"/>
    <dgm:cxn modelId="{C210CC39-53B1-41D8-B97E-F12A66A44806}" srcId="{69C56193-BF51-44EF-9A30-30B6464D34F1}" destId="{1534F980-7926-4624-A75A-1113AEE9BCA0}" srcOrd="0" destOrd="0" parTransId="{2A1FD05A-15F6-4DD1-AA3E-CCAB2D0C1E6E}" sibTransId="{4AF34E56-1977-448A-88A3-718843C2DD89}"/>
    <dgm:cxn modelId="{115ECB5D-E235-490A-80AB-65717A807E87}" type="presOf" srcId="{82F2F7A5-6BE6-45F3-8BD4-9C98819E6E81}" destId="{1BDC85CD-C122-4435-9FF6-00F082106102}" srcOrd="0" destOrd="0" presId="urn:microsoft.com/office/officeart/2005/8/layout/vList2"/>
    <dgm:cxn modelId="{210D2D61-A4B4-48FC-AB23-02DFEE65BD6F}" srcId="{4CE6973A-C4F8-4F97-8231-7AF5C83FD50D}" destId="{686C03D6-02F5-4F3F-B42E-153BAE1915B6}" srcOrd="0" destOrd="0" parTransId="{0B04851D-80BD-436B-8852-7FEE08C9832D}" sibTransId="{28185621-68B5-4A45-82A6-3E9EC1DA949B}"/>
    <dgm:cxn modelId="{1B038A65-8816-41AE-BBBD-C4C746BBDF03}" srcId="{576E5417-0B87-48C1-93A0-9D008AB08787}" destId="{398CEC36-FEF2-44E3-BF6E-1D6BE5A69E97}" srcOrd="5" destOrd="0" parTransId="{A1351372-8F05-4CA6-84D9-6775224B5CEF}" sibTransId="{A89D2555-4087-4FCC-8225-5E9E1B80EA95}"/>
    <dgm:cxn modelId="{6DBE5751-19B5-40D2-A7C8-82C118875C05}" srcId="{BBC9596B-2D77-4192-A14D-B24A2AC92439}" destId="{24DE89C5-4D4C-4289-8F28-39315D8B5FD1}" srcOrd="0" destOrd="0" parTransId="{5E4EEFF7-8C16-4647-928F-BE7D1E1516BE}" sibTransId="{080BF073-AA2B-4942-A408-DD9872CC5FDC}"/>
    <dgm:cxn modelId="{0C4A4574-D106-4DC3-A086-E41A4DB92502}" srcId="{576E5417-0B87-48C1-93A0-9D008AB08787}" destId="{E8026468-D5C3-488C-A870-4A46EC9D6C0F}" srcOrd="2" destOrd="0" parTransId="{1357FDEC-9866-4788-BC0A-4A176839C8FF}" sibTransId="{A7A944C3-A2B1-4A9D-A230-40C4C76B5D93}"/>
    <dgm:cxn modelId="{3CD1BB54-69CD-48CC-939E-7A80BAE5F2E7}" srcId="{576E5417-0B87-48C1-93A0-9D008AB08787}" destId="{BBC9596B-2D77-4192-A14D-B24A2AC92439}" srcOrd="1" destOrd="0" parTransId="{0400F351-9E82-4977-ABB1-6BE1F80D7AB5}" sibTransId="{A863A9BF-8E60-442E-9EFF-189EC79FE0B2}"/>
    <dgm:cxn modelId="{76269777-49EE-420A-A453-31C87D4D0863}" type="presOf" srcId="{69C56193-BF51-44EF-9A30-30B6464D34F1}" destId="{53206F6C-DE4B-4D6B-9EE5-4B5663B1A871}" srcOrd="0" destOrd="0" presId="urn:microsoft.com/office/officeart/2005/8/layout/vList2"/>
    <dgm:cxn modelId="{61B2A297-56E6-43E4-946C-FD5331D0E4B7}" srcId="{E6ACB5D8-4B3B-43BE-A38D-C5E678271568}" destId="{82F2F7A5-6BE6-45F3-8BD4-9C98819E6E81}" srcOrd="0" destOrd="0" parTransId="{3CB831BE-E4DF-452C-8D0E-71C8486B6656}" sibTransId="{CD87A57D-0B4B-4D33-AAAA-C4C2153A83C8}"/>
    <dgm:cxn modelId="{C9C3C29D-96BC-473A-AB51-AD5C83F3B320}" type="presOf" srcId="{1534F980-7926-4624-A75A-1113AEE9BCA0}" destId="{345E0D79-61C3-464D-BD6B-1EAD379FBAF1}" srcOrd="0" destOrd="0" presId="urn:microsoft.com/office/officeart/2005/8/layout/vList2"/>
    <dgm:cxn modelId="{AF3E0A9E-380F-4E08-B10A-21B24FE160A5}" srcId="{576E5417-0B87-48C1-93A0-9D008AB08787}" destId="{4CE6973A-C4F8-4F97-8231-7AF5C83FD50D}" srcOrd="4" destOrd="0" parTransId="{D140644C-8A17-46F0-AD22-4272E32670BC}" sibTransId="{DCB68A4F-CDEC-4EDF-8EFB-BF85E1ED5179}"/>
    <dgm:cxn modelId="{584281BB-2DC7-4A48-80DC-0AB4B0080ACA}" type="presOf" srcId="{24DE89C5-4D4C-4289-8F28-39315D8B5FD1}" destId="{34E46F66-60EC-4982-9683-26FCD1EFE6A1}" srcOrd="0" destOrd="0" presId="urn:microsoft.com/office/officeart/2005/8/layout/vList2"/>
    <dgm:cxn modelId="{B1B50DC2-EE6D-4345-8506-75E3FF4D43DF}" type="presOf" srcId="{E6ACB5D8-4B3B-43BE-A38D-C5E678271568}" destId="{8ADFB6BD-8927-40F8-A281-C87B225C4DC3}" srcOrd="0" destOrd="0" presId="urn:microsoft.com/office/officeart/2005/8/layout/vList2"/>
    <dgm:cxn modelId="{3171B6CC-C828-4FA6-A7D4-F2E556BFE88E}" srcId="{E8026468-D5C3-488C-A870-4A46EC9D6C0F}" destId="{34274A9D-FEA4-4503-B076-B4E43A9F5D81}" srcOrd="0" destOrd="0" parTransId="{B4575AFC-43C9-4FA4-9423-2395DF7776CA}" sibTransId="{3DCCC023-B830-40B0-B328-9ACEE5762EED}"/>
    <dgm:cxn modelId="{EEAE22DA-5F58-4E22-ABC4-DE4110192655}" type="presOf" srcId="{576E5417-0B87-48C1-93A0-9D008AB08787}" destId="{A2932AA4-AF47-4472-AD94-2E33519766F3}" srcOrd="0" destOrd="0" presId="urn:microsoft.com/office/officeart/2005/8/layout/vList2"/>
    <dgm:cxn modelId="{2308C2DB-8E70-42CB-8918-752BC5E530E0}" type="presOf" srcId="{686C03D6-02F5-4F3F-B42E-153BAE1915B6}" destId="{457E2D3B-D0BB-4971-945F-2FA6EDFF43A4}" srcOrd="0" destOrd="0" presId="urn:microsoft.com/office/officeart/2005/8/layout/vList2"/>
    <dgm:cxn modelId="{E58196E5-D87A-4E27-929C-62EB2662868C}" type="presOf" srcId="{E8026468-D5C3-488C-A870-4A46EC9D6C0F}" destId="{D269555A-F4CE-4236-9FA9-A545E273939A}" srcOrd="0" destOrd="0" presId="urn:microsoft.com/office/officeart/2005/8/layout/vList2"/>
    <dgm:cxn modelId="{60F6A8E5-D4B1-4DE3-95C4-2B17ACA83723}" srcId="{398CEC36-FEF2-44E3-BF6E-1D6BE5A69E97}" destId="{8ACCE87F-9197-45C2-8D61-B5B3FB7E85D1}" srcOrd="0" destOrd="0" parTransId="{5943C9F6-48C2-4374-98CD-00FEF27D07F8}" sibTransId="{D1DE4D78-3CB1-4391-A964-E68C287EA756}"/>
    <dgm:cxn modelId="{FDFB07E8-7FCD-4AD4-B32F-4C5F82FC1CF2}" type="presOf" srcId="{398CEC36-FEF2-44E3-BF6E-1D6BE5A69E97}" destId="{3F7A7382-14A4-48AB-9F32-FAD0A5C80D4E}" srcOrd="0" destOrd="0" presId="urn:microsoft.com/office/officeart/2005/8/layout/vList2"/>
    <dgm:cxn modelId="{8B4A01EB-D635-42C6-9F1E-8331ACCAD90F}" type="presOf" srcId="{BBC9596B-2D77-4192-A14D-B24A2AC92439}" destId="{A6D93355-C3E4-42C3-8703-A889AA7AD957}" srcOrd="0" destOrd="0" presId="urn:microsoft.com/office/officeart/2005/8/layout/vList2"/>
    <dgm:cxn modelId="{348413FE-B159-4199-90F7-E9E9E2C6CDFF}" srcId="{576E5417-0B87-48C1-93A0-9D008AB08787}" destId="{69C56193-BF51-44EF-9A30-30B6464D34F1}" srcOrd="3" destOrd="0" parTransId="{7619E757-2946-481B-A05A-29B404F20FED}" sibTransId="{37B46136-1DD9-4406-994A-7075554B6329}"/>
    <dgm:cxn modelId="{2EAB778F-788B-49B8-910E-DDE2BDCABA20}" type="presParOf" srcId="{A2932AA4-AF47-4472-AD94-2E33519766F3}" destId="{8ADFB6BD-8927-40F8-A281-C87B225C4DC3}" srcOrd="0" destOrd="0" presId="urn:microsoft.com/office/officeart/2005/8/layout/vList2"/>
    <dgm:cxn modelId="{D30E05BE-30A4-497E-AEF3-650FD91DE875}" type="presParOf" srcId="{A2932AA4-AF47-4472-AD94-2E33519766F3}" destId="{1BDC85CD-C122-4435-9FF6-00F082106102}" srcOrd="1" destOrd="0" presId="urn:microsoft.com/office/officeart/2005/8/layout/vList2"/>
    <dgm:cxn modelId="{EFC28DF2-2DA2-40DA-B749-56CE2CB403F6}" type="presParOf" srcId="{A2932AA4-AF47-4472-AD94-2E33519766F3}" destId="{A6D93355-C3E4-42C3-8703-A889AA7AD957}" srcOrd="2" destOrd="0" presId="urn:microsoft.com/office/officeart/2005/8/layout/vList2"/>
    <dgm:cxn modelId="{D18C9944-2D01-441A-9502-901FF278BDCE}" type="presParOf" srcId="{A2932AA4-AF47-4472-AD94-2E33519766F3}" destId="{34E46F66-60EC-4982-9683-26FCD1EFE6A1}" srcOrd="3" destOrd="0" presId="urn:microsoft.com/office/officeart/2005/8/layout/vList2"/>
    <dgm:cxn modelId="{274F305B-5918-4304-A6FF-4558D432E01B}" type="presParOf" srcId="{A2932AA4-AF47-4472-AD94-2E33519766F3}" destId="{D269555A-F4CE-4236-9FA9-A545E273939A}" srcOrd="4" destOrd="0" presId="urn:microsoft.com/office/officeart/2005/8/layout/vList2"/>
    <dgm:cxn modelId="{544215A2-86EA-4C75-84E2-9CBB462F6C8B}" type="presParOf" srcId="{A2932AA4-AF47-4472-AD94-2E33519766F3}" destId="{09501E82-0E54-4621-B9B0-B1B03FF539BA}" srcOrd="5" destOrd="0" presId="urn:microsoft.com/office/officeart/2005/8/layout/vList2"/>
    <dgm:cxn modelId="{B68EB45C-0E47-4CB0-AE8E-D62CC3C5C5C2}" type="presParOf" srcId="{A2932AA4-AF47-4472-AD94-2E33519766F3}" destId="{53206F6C-DE4B-4D6B-9EE5-4B5663B1A871}" srcOrd="6" destOrd="0" presId="urn:microsoft.com/office/officeart/2005/8/layout/vList2"/>
    <dgm:cxn modelId="{C4600636-6FBE-464A-A7C1-AC52448087FA}" type="presParOf" srcId="{A2932AA4-AF47-4472-AD94-2E33519766F3}" destId="{345E0D79-61C3-464D-BD6B-1EAD379FBAF1}" srcOrd="7" destOrd="0" presId="urn:microsoft.com/office/officeart/2005/8/layout/vList2"/>
    <dgm:cxn modelId="{BBDB7703-32F5-4FCF-BE0E-153D70C9D7F0}" type="presParOf" srcId="{A2932AA4-AF47-4472-AD94-2E33519766F3}" destId="{E49E9DE0-F019-4A9E-802D-5F7EA98FC380}" srcOrd="8" destOrd="0" presId="urn:microsoft.com/office/officeart/2005/8/layout/vList2"/>
    <dgm:cxn modelId="{AC962C78-D1A9-4120-8B95-AF8449BD9033}" type="presParOf" srcId="{A2932AA4-AF47-4472-AD94-2E33519766F3}" destId="{457E2D3B-D0BB-4971-945F-2FA6EDFF43A4}" srcOrd="9" destOrd="0" presId="urn:microsoft.com/office/officeart/2005/8/layout/vList2"/>
    <dgm:cxn modelId="{7B0528AE-4088-45E7-BAA3-D94FD89AE67E}" type="presParOf" srcId="{A2932AA4-AF47-4472-AD94-2E33519766F3}" destId="{3F7A7382-14A4-48AB-9F32-FAD0A5C80D4E}" srcOrd="10" destOrd="0" presId="urn:microsoft.com/office/officeart/2005/8/layout/vList2"/>
    <dgm:cxn modelId="{B3E728E1-2FBD-4A60-9DDD-4673DE233709}" type="presParOf" srcId="{A2932AA4-AF47-4472-AD94-2E33519766F3}" destId="{C5ECD1AF-4690-4638-80F8-0E17355CCD69}"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D2563C-35EA-4128-91C9-93390AE4474C}"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8304E917-6FB0-43EC-9DE8-8370763FE38C}">
      <dgm:prSet phldrT="[Text]" custT="1"/>
      <dgm:spPr/>
      <dgm:t>
        <a:bodyPr/>
        <a:lstStyle/>
        <a:p>
          <a:r>
            <a:rPr lang="tr-TR" sz="2400" noProof="0" dirty="0"/>
            <a:t>1- </a:t>
          </a:r>
          <a:r>
            <a:rPr lang="en-GB" sz="2400" noProof="0" dirty="0"/>
            <a:t>Using the wrong image for representation</a:t>
          </a:r>
        </a:p>
      </dgm:t>
    </dgm:pt>
    <dgm:pt modelId="{78E7C50C-9668-47F1-A878-52B1AF69926B}" type="parTrans" cxnId="{AB0E00AF-AD44-4DFC-BF6C-C5F897049620}">
      <dgm:prSet/>
      <dgm:spPr/>
      <dgm:t>
        <a:bodyPr/>
        <a:lstStyle/>
        <a:p>
          <a:endParaRPr lang="tr-TR" sz="1600" noProof="0" dirty="0"/>
        </a:p>
      </dgm:t>
    </dgm:pt>
    <dgm:pt modelId="{C43EDBAC-D708-42B5-9056-2D4D4F2C2C10}" type="sibTrans" cxnId="{AB0E00AF-AD44-4DFC-BF6C-C5F897049620}">
      <dgm:prSet/>
      <dgm:spPr/>
      <dgm:t>
        <a:bodyPr/>
        <a:lstStyle/>
        <a:p>
          <a:endParaRPr lang="tr-TR" sz="1600" noProof="0" dirty="0"/>
        </a:p>
      </dgm:t>
    </dgm:pt>
    <dgm:pt modelId="{210E878F-F5F9-4CAF-B08B-94CD7E9A3B93}">
      <dgm:prSet custT="1"/>
      <dgm:spPr/>
      <dgm:t>
        <a:bodyPr/>
        <a:lstStyle/>
        <a:p>
          <a:r>
            <a:rPr lang="tr-TR" sz="2400" noProof="0" dirty="0"/>
            <a:t>2- </a:t>
          </a:r>
          <a:r>
            <a:rPr lang="en-GB" sz="2400" noProof="0" dirty="0"/>
            <a:t>Imitating others</a:t>
          </a:r>
        </a:p>
      </dgm:t>
    </dgm:pt>
    <dgm:pt modelId="{94D2ADE0-A97F-4650-B365-D3D9750DE87B}" type="parTrans" cxnId="{2FAD8787-38CA-455B-AFB4-4A8E433D0560}">
      <dgm:prSet/>
      <dgm:spPr/>
      <dgm:t>
        <a:bodyPr/>
        <a:lstStyle/>
        <a:p>
          <a:endParaRPr lang="tr-TR" sz="1600" noProof="0" dirty="0"/>
        </a:p>
      </dgm:t>
    </dgm:pt>
    <dgm:pt modelId="{77031EF7-8D88-43AA-8091-A4C2677B41CD}" type="sibTrans" cxnId="{2FAD8787-38CA-455B-AFB4-4A8E433D0560}">
      <dgm:prSet/>
      <dgm:spPr/>
      <dgm:t>
        <a:bodyPr/>
        <a:lstStyle/>
        <a:p>
          <a:endParaRPr lang="tr-TR" sz="1600" noProof="0" dirty="0"/>
        </a:p>
      </dgm:t>
    </dgm:pt>
    <dgm:pt modelId="{5E3CEFC7-F608-477F-A001-53BDD7704DAF}">
      <dgm:prSet custT="1"/>
      <dgm:spPr/>
      <dgm:t>
        <a:bodyPr/>
        <a:lstStyle/>
        <a:p>
          <a:r>
            <a:rPr lang="en-GB" sz="2400" noProof="0" dirty="0"/>
            <a:t>3-Using puns only funny to you</a:t>
          </a:r>
        </a:p>
      </dgm:t>
    </dgm:pt>
    <dgm:pt modelId="{9C97D28E-D156-4FCD-BF0D-22AC17071D40}" type="parTrans" cxnId="{898750EE-F539-4BAB-B8FA-3B45BD81B62F}">
      <dgm:prSet/>
      <dgm:spPr/>
      <dgm:t>
        <a:bodyPr/>
        <a:lstStyle/>
        <a:p>
          <a:endParaRPr lang="tr-TR" sz="1600" noProof="0" dirty="0"/>
        </a:p>
      </dgm:t>
    </dgm:pt>
    <dgm:pt modelId="{0EB44A87-5AF5-4178-A70F-5300E00F5CDF}" type="sibTrans" cxnId="{898750EE-F539-4BAB-B8FA-3B45BD81B62F}">
      <dgm:prSet/>
      <dgm:spPr/>
      <dgm:t>
        <a:bodyPr/>
        <a:lstStyle/>
        <a:p>
          <a:endParaRPr lang="tr-TR" sz="1600" noProof="0" dirty="0"/>
        </a:p>
      </dgm:t>
    </dgm:pt>
    <dgm:pt modelId="{0A9B1101-A24F-4D22-ACDA-65374AEB0982}">
      <dgm:prSet custT="1"/>
      <dgm:spPr/>
      <dgm:t>
        <a:bodyPr/>
        <a:lstStyle/>
        <a:p>
          <a:r>
            <a:rPr lang="tr-TR" sz="2400" noProof="0" dirty="0"/>
            <a:t>4-</a:t>
          </a:r>
          <a:r>
            <a:rPr lang="en-GB" sz="2400" noProof="0" dirty="0"/>
            <a:t>Misspellings or strange spellings</a:t>
          </a:r>
        </a:p>
      </dgm:t>
    </dgm:pt>
    <dgm:pt modelId="{D817DAF7-ADAB-42F2-9704-69B867BCAADF}" type="parTrans" cxnId="{BF7CA2BF-F944-4347-B600-845F35749B9D}">
      <dgm:prSet/>
      <dgm:spPr/>
      <dgm:t>
        <a:bodyPr/>
        <a:lstStyle/>
        <a:p>
          <a:endParaRPr lang="tr-TR" sz="1600" noProof="0" dirty="0"/>
        </a:p>
      </dgm:t>
    </dgm:pt>
    <dgm:pt modelId="{465B5F1D-D7DC-4264-BC2E-35384A49F844}" type="sibTrans" cxnId="{BF7CA2BF-F944-4347-B600-845F35749B9D}">
      <dgm:prSet/>
      <dgm:spPr/>
      <dgm:t>
        <a:bodyPr/>
        <a:lstStyle/>
        <a:p>
          <a:endParaRPr lang="tr-TR" sz="1600" noProof="0" dirty="0"/>
        </a:p>
      </dgm:t>
    </dgm:pt>
    <dgm:pt modelId="{8D3C0124-B839-41F0-AA1E-BB49E01B255F}" type="pres">
      <dgm:prSet presAssocID="{C1D2563C-35EA-4128-91C9-93390AE4474C}" presName="Name0" presStyleCnt="0">
        <dgm:presLayoutVars>
          <dgm:chMax/>
          <dgm:chPref/>
          <dgm:dir/>
        </dgm:presLayoutVars>
      </dgm:prSet>
      <dgm:spPr/>
    </dgm:pt>
    <dgm:pt modelId="{E9335483-A25C-416D-8078-E2461D92B18B}" type="pres">
      <dgm:prSet presAssocID="{8304E917-6FB0-43EC-9DE8-8370763FE38C}" presName="parenttextcomposite" presStyleCnt="0"/>
      <dgm:spPr/>
    </dgm:pt>
    <dgm:pt modelId="{1A4D979D-66C9-456A-B769-1233F3A52E58}" type="pres">
      <dgm:prSet presAssocID="{8304E917-6FB0-43EC-9DE8-8370763FE38C}" presName="parenttext" presStyleLbl="revTx" presStyleIdx="0" presStyleCnt="4">
        <dgm:presLayoutVars>
          <dgm:chMax/>
          <dgm:chPref val="2"/>
          <dgm:bulletEnabled val="1"/>
        </dgm:presLayoutVars>
      </dgm:prSet>
      <dgm:spPr/>
    </dgm:pt>
    <dgm:pt modelId="{76DE478B-9040-4ED1-9048-B65C4AD17B2D}" type="pres">
      <dgm:prSet presAssocID="{8304E917-6FB0-43EC-9DE8-8370763FE38C}" presName="parallelogramComposite" presStyleCnt="0"/>
      <dgm:spPr/>
    </dgm:pt>
    <dgm:pt modelId="{BD96C789-6865-4B45-AF71-3543482AD422}" type="pres">
      <dgm:prSet presAssocID="{8304E917-6FB0-43EC-9DE8-8370763FE38C}" presName="parallelogram1" presStyleLbl="alignNode1" presStyleIdx="0" presStyleCnt="28"/>
      <dgm:spPr/>
    </dgm:pt>
    <dgm:pt modelId="{85FB42B2-FC23-4B29-96F3-159E7673038F}" type="pres">
      <dgm:prSet presAssocID="{8304E917-6FB0-43EC-9DE8-8370763FE38C}" presName="parallelogram2" presStyleLbl="alignNode1" presStyleIdx="1" presStyleCnt="28"/>
      <dgm:spPr/>
    </dgm:pt>
    <dgm:pt modelId="{C7AACEA5-60FA-4E0C-85D8-D7C9CD465218}" type="pres">
      <dgm:prSet presAssocID="{8304E917-6FB0-43EC-9DE8-8370763FE38C}" presName="parallelogram3" presStyleLbl="alignNode1" presStyleIdx="2" presStyleCnt="28"/>
      <dgm:spPr/>
    </dgm:pt>
    <dgm:pt modelId="{F1573D4B-539D-4268-898E-09473CFF7EFC}" type="pres">
      <dgm:prSet presAssocID="{8304E917-6FB0-43EC-9DE8-8370763FE38C}" presName="parallelogram4" presStyleLbl="alignNode1" presStyleIdx="3" presStyleCnt="28"/>
      <dgm:spPr/>
    </dgm:pt>
    <dgm:pt modelId="{E2AB14AF-60D4-409D-A121-333B36597168}" type="pres">
      <dgm:prSet presAssocID="{8304E917-6FB0-43EC-9DE8-8370763FE38C}" presName="parallelogram5" presStyleLbl="alignNode1" presStyleIdx="4" presStyleCnt="28"/>
      <dgm:spPr/>
    </dgm:pt>
    <dgm:pt modelId="{C92E6234-5CF2-4594-A1A2-35A1C08ABDEC}" type="pres">
      <dgm:prSet presAssocID="{8304E917-6FB0-43EC-9DE8-8370763FE38C}" presName="parallelogram6" presStyleLbl="alignNode1" presStyleIdx="5" presStyleCnt="28"/>
      <dgm:spPr/>
    </dgm:pt>
    <dgm:pt modelId="{9206407D-7731-4F6A-AC80-E9A782EFE5A8}" type="pres">
      <dgm:prSet presAssocID="{8304E917-6FB0-43EC-9DE8-8370763FE38C}" presName="parallelogram7" presStyleLbl="alignNode1" presStyleIdx="6" presStyleCnt="28"/>
      <dgm:spPr/>
    </dgm:pt>
    <dgm:pt modelId="{3B0EF5AD-FC32-4EF8-828D-CEB021F89155}" type="pres">
      <dgm:prSet presAssocID="{C43EDBAC-D708-42B5-9056-2D4D4F2C2C10}" presName="sibTrans" presStyleCnt="0"/>
      <dgm:spPr/>
    </dgm:pt>
    <dgm:pt modelId="{E58E02D0-6050-44D8-94F9-4390762598DC}" type="pres">
      <dgm:prSet presAssocID="{210E878F-F5F9-4CAF-B08B-94CD7E9A3B93}" presName="parenttextcomposite" presStyleCnt="0"/>
      <dgm:spPr/>
    </dgm:pt>
    <dgm:pt modelId="{07CD1C31-6BF3-4CD0-BAF0-5AFC4798C047}" type="pres">
      <dgm:prSet presAssocID="{210E878F-F5F9-4CAF-B08B-94CD7E9A3B93}" presName="parenttext" presStyleLbl="revTx" presStyleIdx="1" presStyleCnt="4">
        <dgm:presLayoutVars>
          <dgm:chMax/>
          <dgm:chPref val="2"/>
          <dgm:bulletEnabled val="1"/>
        </dgm:presLayoutVars>
      </dgm:prSet>
      <dgm:spPr/>
    </dgm:pt>
    <dgm:pt modelId="{A9B8FD6F-2568-4B43-A91B-E28735B80879}" type="pres">
      <dgm:prSet presAssocID="{210E878F-F5F9-4CAF-B08B-94CD7E9A3B93}" presName="parallelogramComposite" presStyleCnt="0"/>
      <dgm:spPr/>
    </dgm:pt>
    <dgm:pt modelId="{56F4B2DC-E723-474F-B39A-23CADC0ED4F5}" type="pres">
      <dgm:prSet presAssocID="{210E878F-F5F9-4CAF-B08B-94CD7E9A3B93}" presName="parallelogram1" presStyleLbl="alignNode1" presStyleIdx="7" presStyleCnt="28"/>
      <dgm:spPr/>
    </dgm:pt>
    <dgm:pt modelId="{5D99FB13-1DF2-4BB2-B260-173AF79AB4A1}" type="pres">
      <dgm:prSet presAssocID="{210E878F-F5F9-4CAF-B08B-94CD7E9A3B93}" presName="parallelogram2" presStyleLbl="alignNode1" presStyleIdx="8" presStyleCnt="28"/>
      <dgm:spPr/>
    </dgm:pt>
    <dgm:pt modelId="{B318D625-799D-4D98-A48B-929C0AB00AF6}" type="pres">
      <dgm:prSet presAssocID="{210E878F-F5F9-4CAF-B08B-94CD7E9A3B93}" presName="parallelogram3" presStyleLbl="alignNode1" presStyleIdx="9" presStyleCnt="28"/>
      <dgm:spPr/>
    </dgm:pt>
    <dgm:pt modelId="{B3B51421-E4D0-4FC4-9903-38F36151DAFB}" type="pres">
      <dgm:prSet presAssocID="{210E878F-F5F9-4CAF-B08B-94CD7E9A3B93}" presName="parallelogram4" presStyleLbl="alignNode1" presStyleIdx="10" presStyleCnt="28"/>
      <dgm:spPr/>
    </dgm:pt>
    <dgm:pt modelId="{4CFE118D-8810-4C0E-9737-B86B46066A68}" type="pres">
      <dgm:prSet presAssocID="{210E878F-F5F9-4CAF-B08B-94CD7E9A3B93}" presName="parallelogram5" presStyleLbl="alignNode1" presStyleIdx="11" presStyleCnt="28"/>
      <dgm:spPr/>
    </dgm:pt>
    <dgm:pt modelId="{014AB522-E354-4E05-AF20-1893293EC1C9}" type="pres">
      <dgm:prSet presAssocID="{210E878F-F5F9-4CAF-B08B-94CD7E9A3B93}" presName="parallelogram6" presStyleLbl="alignNode1" presStyleIdx="12" presStyleCnt="28"/>
      <dgm:spPr/>
    </dgm:pt>
    <dgm:pt modelId="{0671B9E9-87B9-4055-8B27-58ED6441511A}" type="pres">
      <dgm:prSet presAssocID="{210E878F-F5F9-4CAF-B08B-94CD7E9A3B93}" presName="parallelogram7" presStyleLbl="alignNode1" presStyleIdx="13" presStyleCnt="28"/>
      <dgm:spPr/>
    </dgm:pt>
    <dgm:pt modelId="{22807A9D-04BB-470E-A08F-3D2B65AAB5DF}" type="pres">
      <dgm:prSet presAssocID="{77031EF7-8D88-43AA-8091-A4C2677B41CD}" presName="sibTrans" presStyleCnt="0"/>
      <dgm:spPr/>
    </dgm:pt>
    <dgm:pt modelId="{DAAC3F65-6677-447D-ACB3-E9FCF8798AED}" type="pres">
      <dgm:prSet presAssocID="{5E3CEFC7-F608-477F-A001-53BDD7704DAF}" presName="parenttextcomposite" presStyleCnt="0"/>
      <dgm:spPr/>
    </dgm:pt>
    <dgm:pt modelId="{12DAEE18-5B26-46A7-A5F2-B5EF5E9ACA0C}" type="pres">
      <dgm:prSet presAssocID="{5E3CEFC7-F608-477F-A001-53BDD7704DAF}" presName="parenttext" presStyleLbl="revTx" presStyleIdx="2" presStyleCnt="4">
        <dgm:presLayoutVars>
          <dgm:chMax/>
          <dgm:chPref val="2"/>
          <dgm:bulletEnabled val="1"/>
        </dgm:presLayoutVars>
      </dgm:prSet>
      <dgm:spPr/>
    </dgm:pt>
    <dgm:pt modelId="{1A738B38-6A6F-4845-BB7F-4730D4326BC8}" type="pres">
      <dgm:prSet presAssocID="{5E3CEFC7-F608-477F-A001-53BDD7704DAF}" presName="parallelogramComposite" presStyleCnt="0"/>
      <dgm:spPr/>
    </dgm:pt>
    <dgm:pt modelId="{FB25A14B-87DE-427E-847D-CAB16B7C1C41}" type="pres">
      <dgm:prSet presAssocID="{5E3CEFC7-F608-477F-A001-53BDD7704DAF}" presName="parallelogram1" presStyleLbl="alignNode1" presStyleIdx="14" presStyleCnt="28"/>
      <dgm:spPr/>
    </dgm:pt>
    <dgm:pt modelId="{0FD13E8D-5493-4D54-B932-12B2504EBE97}" type="pres">
      <dgm:prSet presAssocID="{5E3CEFC7-F608-477F-A001-53BDD7704DAF}" presName="parallelogram2" presStyleLbl="alignNode1" presStyleIdx="15" presStyleCnt="28"/>
      <dgm:spPr/>
    </dgm:pt>
    <dgm:pt modelId="{7731BB1E-8FB1-43AD-8E23-EEC19D1BB035}" type="pres">
      <dgm:prSet presAssocID="{5E3CEFC7-F608-477F-A001-53BDD7704DAF}" presName="parallelogram3" presStyleLbl="alignNode1" presStyleIdx="16" presStyleCnt="28"/>
      <dgm:spPr/>
    </dgm:pt>
    <dgm:pt modelId="{E16CAA49-4164-412C-8971-3B8748C05942}" type="pres">
      <dgm:prSet presAssocID="{5E3CEFC7-F608-477F-A001-53BDD7704DAF}" presName="parallelogram4" presStyleLbl="alignNode1" presStyleIdx="17" presStyleCnt="28"/>
      <dgm:spPr/>
    </dgm:pt>
    <dgm:pt modelId="{4492A364-6354-4F65-AF9E-39E46F53CCD0}" type="pres">
      <dgm:prSet presAssocID="{5E3CEFC7-F608-477F-A001-53BDD7704DAF}" presName="parallelogram5" presStyleLbl="alignNode1" presStyleIdx="18" presStyleCnt="28"/>
      <dgm:spPr/>
    </dgm:pt>
    <dgm:pt modelId="{8DCA74DC-8CC3-4AB8-B6AF-F4CC20EAAB89}" type="pres">
      <dgm:prSet presAssocID="{5E3CEFC7-F608-477F-A001-53BDD7704DAF}" presName="parallelogram6" presStyleLbl="alignNode1" presStyleIdx="19" presStyleCnt="28"/>
      <dgm:spPr/>
    </dgm:pt>
    <dgm:pt modelId="{ACD93D76-3717-455E-9585-D94031382E04}" type="pres">
      <dgm:prSet presAssocID="{5E3CEFC7-F608-477F-A001-53BDD7704DAF}" presName="parallelogram7" presStyleLbl="alignNode1" presStyleIdx="20" presStyleCnt="28"/>
      <dgm:spPr/>
    </dgm:pt>
    <dgm:pt modelId="{5CD838E5-4BE2-492D-9B68-81712A8AD961}" type="pres">
      <dgm:prSet presAssocID="{0EB44A87-5AF5-4178-A70F-5300E00F5CDF}" presName="sibTrans" presStyleCnt="0"/>
      <dgm:spPr/>
    </dgm:pt>
    <dgm:pt modelId="{BE28E8BC-4E90-4BD8-A71A-C3A9FAAA1744}" type="pres">
      <dgm:prSet presAssocID="{0A9B1101-A24F-4D22-ACDA-65374AEB0982}" presName="parenttextcomposite" presStyleCnt="0"/>
      <dgm:spPr/>
    </dgm:pt>
    <dgm:pt modelId="{19BA2D61-0287-43CD-821A-B6EB8292B9E8}" type="pres">
      <dgm:prSet presAssocID="{0A9B1101-A24F-4D22-ACDA-65374AEB0982}" presName="parenttext" presStyleLbl="revTx" presStyleIdx="3" presStyleCnt="4">
        <dgm:presLayoutVars>
          <dgm:chMax/>
          <dgm:chPref val="2"/>
          <dgm:bulletEnabled val="1"/>
        </dgm:presLayoutVars>
      </dgm:prSet>
      <dgm:spPr/>
    </dgm:pt>
    <dgm:pt modelId="{5D4FD59E-0149-4FC1-8FF0-DECDC6407C4E}" type="pres">
      <dgm:prSet presAssocID="{0A9B1101-A24F-4D22-ACDA-65374AEB0982}" presName="parallelogramComposite" presStyleCnt="0"/>
      <dgm:spPr/>
    </dgm:pt>
    <dgm:pt modelId="{C6E3873B-A782-4ECE-B55B-A0F2FD7774DF}" type="pres">
      <dgm:prSet presAssocID="{0A9B1101-A24F-4D22-ACDA-65374AEB0982}" presName="parallelogram1" presStyleLbl="alignNode1" presStyleIdx="21" presStyleCnt="28"/>
      <dgm:spPr/>
    </dgm:pt>
    <dgm:pt modelId="{684493E1-2846-47BC-95DA-B2D5D45FE1E5}" type="pres">
      <dgm:prSet presAssocID="{0A9B1101-A24F-4D22-ACDA-65374AEB0982}" presName="parallelogram2" presStyleLbl="alignNode1" presStyleIdx="22" presStyleCnt="28"/>
      <dgm:spPr/>
    </dgm:pt>
    <dgm:pt modelId="{356F3CDB-E8D3-45BF-9518-38C92D37D006}" type="pres">
      <dgm:prSet presAssocID="{0A9B1101-A24F-4D22-ACDA-65374AEB0982}" presName="parallelogram3" presStyleLbl="alignNode1" presStyleIdx="23" presStyleCnt="28"/>
      <dgm:spPr/>
    </dgm:pt>
    <dgm:pt modelId="{6FD35190-1CBA-4387-9377-2C0203A37DA6}" type="pres">
      <dgm:prSet presAssocID="{0A9B1101-A24F-4D22-ACDA-65374AEB0982}" presName="parallelogram4" presStyleLbl="alignNode1" presStyleIdx="24" presStyleCnt="28"/>
      <dgm:spPr/>
    </dgm:pt>
    <dgm:pt modelId="{6E462EA1-3C4E-48EB-AA9C-D2875A2D2126}" type="pres">
      <dgm:prSet presAssocID="{0A9B1101-A24F-4D22-ACDA-65374AEB0982}" presName="parallelogram5" presStyleLbl="alignNode1" presStyleIdx="25" presStyleCnt="28"/>
      <dgm:spPr/>
    </dgm:pt>
    <dgm:pt modelId="{1995EB85-4B8F-41C7-9865-A4EE8E360B95}" type="pres">
      <dgm:prSet presAssocID="{0A9B1101-A24F-4D22-ACDA-65374AEB0982}" presName="parallelogram6" presStyleLbl="alignNode1" presStyleIdx="26" presStyleCnt="28"/>
      <dgm:spPr/>
    </dgm:pt>
    <dgm:pt modelId="{FCF8C4A7-889B-4FEE-91D6-48CF2D8F648D}" type="pres">
      <dgm:prSet presAssocID="{0A9B1101-A24F-4D22-ACDA-65374AEB0982}" presName="parallelogram7" presStyleLbl="alignNode1" presStyleIdx="27" presStyleCnt="28"/>
      <dgm:spPr/>
    </dgm:pt>
  </dgm:ptLst>
  <dgm:cxnLst>
    <dgm:cxn modelId="{BEB1B11C-7D53-41B5-A1F4-EEFAB650F2EC}" type="presOf" srcId="{210E878F-F5F9-4CAF-B08B-94CD7E9A3B93}" destId="{07CD1C31-6BF3-4CD0-BAF0-5AFC4798C047}" srcOrd="0" destOrd="0" presId="urn:microsoft.com/office/officeart/2008/layout/VerticalAccentList"/>
    <dgm:cxn modelId="{77FE9A3D-91A2-447B-A1D2-6A6B52ACD479}" type="presOf" srcId="{0A9B1101-A24F-4D22-ACDA-65374AEB0982}" destId="{19BA2D61-0287-43CD-821A-B6EB8292B9E8}" srcOrd="0" destOrd="0" presId="urn:microsoft.com/office/officeart/2008/layout/VerticalAccentList"/>
    <dgm:cxn modelId="{AF1AAE6E-9E56-479E-AC6F-D4E7BA7F1AE5}" type="presOf" srcId="{5E3CEFC7-F608-477F-A001-53BDD7704DAF}" destId="{12DAEE18-5B26-46A7-A5F2-B5EF5E9ACA0C}" srcOrd="0" destOrd="0" presId="urn:microsoft.com/office/officeart/2008/layout/VerticalAccentList"/>
    <dgm:cxn modelId="{2FAD8787-38CA-455B-AFB4-4A8E433D0560}" srcId="{C1D2563C-35EA-4128-91C9-93390AE4474C}" destId="{210E878F-F5F9-4CAF-B08B-94CD7E9A3B93}" srcOrd="1" destOrd="0" parTransId="{94D2ADE0-A97F-4650-B365-D3D9750DE87B}" sibTransId="{77031EF7-8D88-43AA-8091-A4C2677B41CD}"/>
    <dgm:cxn modelId="{AB0E00AF-AD44-4DFC-BF6C-C5F897049620}" srcId="{C1D2563C-35EA-4128-91C9-93390AE4474C}" destId="{8304E917-6FB0-43EC-9DE8-8370763FE38C}" srcOrd="0" destOrd="0" parTransId="{78E7C50C-9668-47F1-A878-52B1AF69926B}" sibTransId="{C43EDBAC-D708-42B5-9056-2D4D4F2C2C10}"/>
    <dgm:cxn modelId="{B83862B9-7EB2-4E6F-AB78-FAE348548A71}" type="presOf" srcId="{8304E917-6FB0-43EC-9DE8-8370763FE38C}" destId="{1A4D979D-66C9-456A-B769-1233F3A52E58}" srcOrd="0" destOrd="0" presId="urn:microsoft.com/office/officeart/2008/layout/VerticalAccentList"/>
    <dgm:cxn modelId="{BF7CA2BF-F944-4347-B600-845F35749B9D}" srcId="{C1D2563C-35EA-4128-91C9-93390AE4474C}" destId="{0A9B1101-A24F-4D22-ACDA-65374AEB0982}" srcOrd="3" destOrd="0" parTransId="{D817DAF7-ADAB-42F2-9704-69B867BCAADF}" sibTransId="{465B5F1D-D7DC-4264-BC2E-35384A49F844}"/>
    <dgm:cxn modelId="{9E0DE1E8-711B-4C4B-9C55-7876D372DEC4}" type="presOf" srcId="{C1D2563C-35EA-4128-91C9-93390AE4474C}" destId="{8D3C0124-B839-41F0-AA1E-BB49E01B255F}" srcOrd="0" destOrd="0" presId="urn:microsoft.com/office/officeart/2008/layout/VerticalAccentList"/>
    <dgm:cxn modelId="{898750EE-F539-4BAB-B8FA-3B45BD81B62F}" srcId="{C1D2563C-35EA-4128-91C9-93390AE4474C}" destId="{5E3CEFC7-F608-477F-A001-53BDD7704DAF}" srcOrd="2" destOrd="0" parTransId="{9C97D28E-D156-4FCD-BF0D-22AC17071D40}" sibTransId="{0EB44A87-5AF5-4178-A70F-5300E00F5CDF}"/>
    <dgm:cxn modelId="{76BD9426-E603-4174-A19F-29510BC55FCD}" type="presParOf" srcId="{8D3C0124-B839-41F0-AA1E-BB49E01B255F}" destId="{E9335483-A25C-416D-8078-E2461D92B18B}" srcOrd="0" destOrd="0" presId="urn:microsoft.com/office/officeart/2008/layout/VerticalAccentList"/>
    <dgm:cxn modelId="{38FD9ECD-8859-4FA9-8C17-84852F1033E8}" type="presParOf" srcId="{E9335483-A25C-416D-8078-E2461D92B18B}" destId="{1A4D979D-66C9-456A-B769-1233F3A52E58}" srcOrd="0" destOrd="0" presId="urn:microsoft.com/office/officeart/2008/layout/VerticalAccentList"/>
    <dgm:cxn modelId="{13436EC5-F433-4C2D-A886-9A70F748D67D}" type="presParOf" srcId="{8D3C0124-B839-41F0-AA1E-BB49E01B255F}" destId="{76DE478B-9040-4ED1-9048-B65C4AD17B2D}" srcOrd="1" destOrd="0" presId="urn:microsoft.com/office/officeart/2008/layout/VerticalAccentList"/>
    <dgm:cxn modelId="{63ED9119-7804-4CAB-84F0-1037B27BB85C}" type="presParOf" srcId="{76DE478B-9040-4ED1-9048-B65C4AD17B2D}" destId="{BD96C789-6865-4B45-AF71-3543482AD422}" srcOrd="0" destOrd="0" presId="urn:microsoft.com/office/officeart/2008/layout/VerticalAccentList"/>
    <dgm:cxn modelId="{F0CF034F-9862-4E02-9E5E-F61077DA772E}" type="presParOf" srcId="{76DE478B-9040-4ED1-9048-B65C4AD17B2D}" destId="{85FB42B2-FC23-4B29-96F3-159E7673038F}" srcOrd="1" destOrd="0" presId="urn:microsoft.com/office/officeart/2008/layout/VerticalAccentList"/>
    <dgm:cxn modelId="{1113B0F7-8F12-4E33-8F88-B257A634A37C}" type="presParOf" srcId="{76DE478B-9040-4ED1-9048-B65C4AD17B2D}" destId="{C7AACEA5-60FA-4E0C-85D8-D7C9CD465218}" srcOrd="2" destOrd="0" presId="urn:microsoft.com/office/officeart/2008/layout/VerticalAccentList"/>
    <dgm:cxn modelId="{5FDB0E0E-671F-48A7-89C4-7C9979C579E3}" type="presParOf" srcId="{76DE478B-9040-4ED1-9048-B65C4AD17B2D}" destId="{F1573D4B-539D-4268-898E-09473CFF7EFC}" srcOrd="3" destOrd="0" presId="urn:microsoft.com/office/officeart/2008/layout/VerticalAccentList"/>
    <dgm:cxn modelId="{10DA00FA-56EC-42D2-95C3-C73DDE4AB15D}" type="presParOf" srcId="{76DE478B-9040-4ED1-9048-B65C4AD17B2D}" destId="{E2AB14AF-60D4-409D-A121-333B36597168}" srcOrd="4" destOrd="0" presId="urn:microsoft.com/office/officeart/2008/layout/VerticalAccentList"/>
    <dgm:cxn modelId="{5BDABA8D-9D9D-4663-9854-D976326D624C}" type="presParOf" srcId="{76DE478B-9040-4ED1-9048-B65C4AD17B2D}" destId="{C92E6234-5CF2-4594-A1A2-35A1C08ABDEC}" srcOrd="5" destOrd="0" presId="urn:microsoft.com/office/officeart/2008/layout/VerticalAccentList"/>
    <dgm:cxn modelId="{C3874BC5-8B0F-4209-B64B-4E16FE0AA127}" type="presParOf" srcId="{76DE478B-9040-4ED1-9048-B65C4AD17B2D}" destId="{9206407D-7731-4F6A-AC80-E9A782EFE5A8}" srcOrd="6" destOrd="0" presId="urn:microsoft.com/office/officeart/2008/layout/VerticalAccentList"/>
    <dgm:cxn modelId="{E91E4A20-F9D0-49DC-82E2-30B66AA96F49}" type="presParOf" srcId="{8D3C0124-B839-41F0-AA1E-BB49E01B255F}" destId="{3B0EF5AD-FC32-4EF8-828D-CEB021F89155}" srcOrd="2" destOrd="0" presId="urn:microsoft.com/office/officeart/2008/layout/VerticalAccentList"/>
    <dgm:cxn modelId="{BC725E3C-4160-4950-A840-FF2A56C04D38}" type="presParOf" srcId="{8D3C0124-B839-41F0-AA1E-BB49E01B255F}" destId="{E58E02D0-6050-44D8-94F9-4390762598DC}" srcOrd="3" destOrd="0" presId="urn:microsoft.com/office/officeart/2008/layout/VerticalAccentList"/>
    <dgm:cxn modelId="{13380188-26BB-48EC-B532-92B5756E2BFE}" type="presParOf" srcId="{E58E02D0-6050-44D8-94F9-4390762598DC}" destId="{07CD1C31-6BF3-4CD0-BAF0-5AFC4798C047}" srcOrd="0" destOrd="0" presId="urn:microsoft.com/office/officeart/2008/layout/VerticalAccentList"/>
    <dgm:cxn modelId="{18888A53-0EB0-4908-9525-8CECD1433397}" type="presParOf" srcId="{8D3C0124-B839-41F0-AA1E-BB49E01B255F}" destId="{A9B8FD6F-2568-4B43-A91B-E28735B80879}" srcOrd="4" destOrd="0" presId="urn:microsoft.com/office/officeart/2008/layout/VerticalAccentList"/>
    <dgm:cxn modelId="{C269CE4F-9D81-4590-8577-D5E869061383}" type="presParOf" srcId="{A9B8FD6F-2568-4B43-A91B-E28735B80879}" destId="{56F4B2DC-E723-474F-B39A-23CADC0ED4F5}" srcOrd="0" destOrd="0" presId="urn:microsoft.com/office/officeart/2008/layout/VerticalAccentList"/>
    <dgm:cxn modelId="{1F6DEB84-76BD-4C66-978A-D2FD0D40BE1B}" type="presParOf" srcId="{A9B8FD6F-2568-4B43-A91B-E28735B80879}" destId="{5D99FB13-1DF2-4BB2-B260-173AF79AB4A1}" srcOrd="1" destOrd="0" presId="urn:microsoft.com/office/officeart/2008/layout/VerticalAccentList"/>
    <dgm:cxn modelId="{905E5432-31C5-4ED2-B718-1BD4E42FFDC6}" type="presParOf" srcId="{A9B8FD6F-2568-4B43-A91B-E28735B80879}" destId="{B318D625-799D-4D98-A48B-929C0AB00AF6}" srcOrd="2" destOrd="0" presId="urn:microsoft.com/office/officeart/2008/layout/VerticalAccentList"/>
    <dgm:cxn modelId="{11422C30-657F-48B1-845A-948112691C62}" type="presParOf" srcId="{A9B8FD6F-2568-4B43-A91B-E28735B80879}" destId="{B3B51421-E4D0-4FC4-9903-38F36151DAFB}" srcOrd="3" destOrd="0" presId="urn:microsoft.com/office/officeart/2008/layout/VerticalAccentList"/>
    <dgm:cxn modelId="{896F16F8-76F6-456E-A7E3-0EA8242193B0}" type="presParOf" srcId="{A9B8FD6F-2568-4B43-A91B-E28735B80879}" destId="{4CFE118D-8810-4C0E-9737-B86B46066A68}" srcOrd="4" destOrd="0" presId="urn:microsoft.com/office/officeart/2008/layout/VerticalAccentList"/>
    <dgm:cxn modelId="{345617F5-222D-4112-8670-6C6646788D59}" type="presParOf" srcId="{A9B8FD6F-2568-4B43-A91B-E28735B80879}" destId="{014AB522-E354-4E05-AF20-1893293EC1C9}" srcOrd="5" destOrd="0" presId="urn:microsoft.com/office/officeart/2008/layout/VerticalAccentList"/>
    <dgm:cxn modelId="{04EB2C3D-A2A8-4942-8966-D6A0270FB1C5}" type="presParOf" srcId="{A9B8FD6F-2568-4B43-A91B-E28735B80879}" destId="{0671B9E9-87B9-4055-8B27-58ED6441511A}" srcOrd="6" destOrd="0" presId="urn:microsoft.com/office/officeart/2008/layout/VerticalAccentList"/>
    <dgm:cxn modelId="{B36D90A3-8C47-4C30-96E8-6AE2C1726545}" type="presParOf" srcId="{8D3C0124-B839-41F0-AA1E-BB49E01B255F}" destId="{22807A9D-04BB-470E-A08F-3D2B65AAB5DF}" srcOrd="5" destOrd="0" presId="urn:microsoft.com/office/officeart/2008/layout/VerticalAccentList"/>
    <dgm:cxn modelId="{9B8A0BD9-4621-4B8C-B297-3BBD573FF8E6}" type="presParOf" srcId="{8D3C0124-B839-41F0-AA1E-BB49E01B255F}" destId="{DAAC3F65-6677-447D-ACB3-E9FCF8798AED}" srcOrd="6" destOrd="0" presId="urn:microsoft.com/office/officeart/2008/layout/VerticalAccentList"/>
    <dgm:cxn modelId="{403D5649-5872-4D0C-B0D6-D89F86548916}" type="presParOf" srcId="{DAAC3F65-6677-447D-ACB3-E9FCF8798AED}" destId="{12DAEE18-5B26-46A7-A5F2-B5EF5E9ACA0C}" srcOrd="0" destOrd="0" presId="urn:microsoft.com/office/officeart/2008/layout/VerticalAccentList"/>
    <dgm:cxn modelId="{CE0B4218-47A0-4A04-B402-306B0EF9249B}" type="presParOf" srcId="{8D3C0124-B839-41F0-AA1E-BB49E01B255F}" destId="{1A738B38-6A6F-4845-BB7F-4730D4326BC8}" srcOrd="7" destOrd="0" presId="urn:microsoft.com/office/officeart/2008/layout/VerticalAccentList"/>
    <dgm:cxn modelId="{C6D00AF1-B543-47E2-B28D-B7C16DF8126E}" type="presParOf" srcId="{1A738B38-6A6F-4845-BB7F-4730D4326BC8}" destId="{FB25A14B-87DE-427E-847D-CAB16B7C1C41}" srcOrd="0" destOrd="0" presId="urn:microsoft.com/office/officeart/2008/layout/VerticalAccentList"/>
    <dgm:cxn modelId="{C15B037C-5E90-4DC6-94FA-D171CA99D252}" type="presParOf" srcId="{1A738B38-6A6F-4845-BB7F-4730D4326BC8}" destId="{0FD13E8D-5493-4D54-B932-12B2504EBE97}" srcOrd="1" destOrd="0" presId="urn:microsoft.com/office/officeart/2008/layout/VerticalAccentList"/>
    <dgm:cxn modelId="{C4CAEAB6-3078-4614-862A-950E032694C0}" type="presParOf" srcId="{1A738B38-6A6F-4845-BB7F-4730D4326BC8}" destId="{7731BB1E-8FB1-43AD-8E23-EEC19D1BB035}" srcOrd="2" destOrd="0" presId="urn:microsoft.com/office/officeart/2008/layout/VerticalAccentList"/>
    <dgm:cxn modelId="{C3779FBA-E78E-4232-8804-E53868CFA645}" type="presParOf" srcId="{1A738B38-6A6F-4845-BB7F-4730D4326BC8}" destId="{E16CAA49-4164-412C-8971-3B8748C05942}" srcOrd="3" destOrd="0" presId="urn:microsoft.com/office/officeart/2008/layout/VerticalAccentList"/>
    <dgm:cxn modelId="{4BFEE5D4-EE59-4166-8199-1477C9612490}" type="presParOf" srcId="{1A738B38-6A6F-4845-BB7F-4730D4326BC8}" destId="{4492A364-6354-4F65-AF9E-39E46F53CCD0}" srcOrd="4" destOrd="0" presId="urn:microsoft.com/office/officeart/2008/layout/VerticalAccentList"/>
    <dgm:cxn modelId="{0096EC0C-C77D-43A9-B820-4F58D53DD849}" type="presParOf" srcId="{1A738B38-6A6F-4845-BB7F-4730D4326BC8}" destId="{8DCA74DC-8CC3-4AB8-B6AF-F4CC20EAAB89}" srcOrd="5" destOrd="0" presId="urn:microsoft.com/office/officeart/2008/layout/VerticalAccentList"/>
    <dgm:cxn modelId="{769C7C6E-4242-407A-8BFF-AFC19C72F484}" type="presParOf" srcId="{1A738B38-6A6F-4845-BB7F-4730D4326BC8}" destId="{ACD93D76-3717-455E-9585-D94031382E04}" srcOrd="6" destOrd="0" presId="urn:microsoft.com/office/officeart/2008/layout/VerticalAccentList"/>
    <dgm:cxn modelId="{C03330D7-CEFA-402E-9908-7E052A6BA0B5}" type="presParOf" srcId="{8D3C0124-B839-41F0-AA1E-BB49E01B255F}" destId="{5CD838E5-4BE2-492D-9B68-81712A8AD961}" srcOrd="8" destOrd="0" presId="urn:microsoft.com/office/officeart/2008/layout/VerticalAccentList"/>
    <dgm:cxn modelId="{711CBD6A-B66C-47EF-8B7C-2D9C9D4BA6AD}" type="presParOf" srcId="{8D3C0124-B839-41F0-AA1E-BB49E01B255F}" destId="{BE28E8BC-4E90-4BD8-A71A-C3A9FAAA1744}" srcOrd="9" destOrd="0" presId="urn:microsoft.com/office/officeart/2008/layout/VerticalAccentList"/>
    <dgm:cxn modelId="{9C5CBC69-184C-44AB-B88E-C60EA04E805F}" type="presParOf" srcId="{BE28E8BC-4E90-4BD8-A71A-C3A9FAAA1744}" destId="{19BA2D61-0287-43CD-821A-B6EB8292B9E8}" srcOrd="0" destOrd="0" presId="urn:microsoft.com/office/officeart/2008/layout/VerticalAccentList"/>
    <dgm:cxn modelId="{7869649E-CD14-48AB-9DC4-56AC9A4F6A71}" type="presParOf" srcId="{8D3C0124-B839-41F0-AA1E-BB49E01B255F}" destId="{5D4FD59E-0149-4FC1-8FF0-DECDC6407C4E}" srcOrd="10" destOrd="0" presId="urn:microsoft.com/office/officeart/2008/layout/VerticalAccentList"/>
    <dgm:cxn modelId="{FB1BAC36-71EB-48FA-B0B2-9C00ED0F84F2}" type="presParOf" srcId="{5D4FD59E-0149-4FC1-8FF0-DECDC6407C4E}" destId="{C6E3873B-A782-4ECE-B55B-A0F2FD7774DF}" srcOrd="0" destOrd="0" presId="urn:microsoft.com/office/officeart/2008/layout/VerticalAccentList"/>
    <dgm:cxn modelId="{FC60E156-2877-443B-83A9-1E71B7B15D89}" type="presParOf" srcId="{5D4FD59E-0149-4FC1-8FF0-DECDC6407C4E}" destId="{684493E1-2846-47BC-95DA-B2D5D45FE1E5}" srcOrd="1" destOrd="0" presId="urn:microsoft.com/office/officeart/2008/layout/VerticalAccentList"/>
    <dgm:cxn modelId="{20C8BD5D-D880-4B24-9B89-4886992634B6}" type="presParOf" srcId="{5D4FD59E-0149-4FC1-8FF0-DECDC6407C4E}" destId="{356F3CDB-E8D3-45BF-9518-38C92D37D006}" srcOrd="2" destOrd="0" presId="urn:microsoft.com/office/officeart/2008/layout/VerticalAccentList"/>
    <dgm:cxn modelId="{67051B50-4910-40EC-BEFD-88BF876E9C44}" type="presParOf" srcId="{5D4FD59E-0149-4FC1-8FF0-DECDC6407C4E}" destId="{6FD35190-1CBA-4387-9377-2C0203A37DA6}" srcOrd="3" destOrd="0" presId="urn:microsoft.com/office/officeart/2008/layout/VerticalAccentList"/>
    <dgm:cxn modelId="{2D5CD160-8A0D-4573-921F-52F2AE249921}" type="presParOf" srcId="{5D4FD59E-0149-4FC1-8FF0-DECDC6407C4E}" destId="{6E462EA1-3C4E-48EB-AA9C-D2875A2D2126}" srcOrd="4" destOrd="0" presId="urn:microsoft.com/office/officeart/2008/layout/VerticalAccentList"/>
    <dgm:cxn modelId="{CD13798A-7E15-4D42-853E-4061B29277DE}" type="presParOf" srcId="{5D4FD59E-0149-4FC1-8FF0-DECDC6407C4E}" destId="{1995EB85-4B8F-41C7-9865-A4EE8E360B95}" srcOrd="5" destOrd="0" presId="urn:microsoft.com/office/officeart/2008/layout/VerticalAccentList"/>
    <dgm:cxn modelId="{432FBD4C-AA5D-4D8A-9D6B-9B4356A5DD23}" type="presParOf" srcId="{5D4FD59E-0149-4FC1-8FF0-DECDC6407C4E}" destId="{FCF8C4A7-889B-4FEE-91D6-48CF2D8F648D}"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94C26E-63E0-4121-8315-3A438E6A06AD}"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91016F2E-AEE1-4E91-A8DF-C7C66D3B75BF}">
      <dgm:prSet phldrT="[Text]"/>
      <dgm:spPr/>
      <dgm:t>
        <a:bodyPr/>
        <a:lstStyle/>
        <a:p>
          <a:r>
            <a:rPr lang="en-GB" b="0" dirty="0"/>
            <a:t>Pairing</a:t>
          </a:r>
          <a:endParaRPr lang="en-US" dirty="0"/>
        </a:p>
      </dgm:t>
    </dgm:pt>
    <dgm:pt modelId="{7C27C3D6-8260-4385-805F-7E59D8AC2C4B}" type="parTrans" cxnId="{18E45DD0-F54C-43FA-9EF5-8DC5B6A8D6EB}">
      <dgm:prSet/>
      <dgm:spPr/>
      <dgm:t>
        <a:bodyPr/>
        <a:lstStyle/>
        <a:p>
          <a:endParaRPr lang="en-US"/>
        </a:p>
      </dgm:t>
    </dgm:pt>
    <dgm:pt modelId="{15687273-2AE6-4FC8-86A9-E79C8349C929}" type="sibTrans" cxnId="{18E45DD0-F54C-43FA-9EF5-8DC5B6A8D6EB}">
      <dgm:prSet/>
      <dgm:spPr/>
      <dgm:t>
        <a:bodyPr/>
        <a:lstStyle/>
        <a:p>
          <a:endParaRPr lang="en-US"/>
        </a:p>
      </dgm:t>
    </dgm:pt>
    <dgm:pt modelId="{53B7DDB9-8753-47BC-8C5D-058E15CFBA83}">
      <dgm:prSet/>
      <dgm:spPr/>
      <dgm:t>
        <a:bodyPr/>
        <a:lstStyle/>
        <a:p>
          <a:r>
            <a:rPr lang="en-GB" b="0" dirty="0"/>
            <a:t>Size</a:t>
          </a:r>
        </a:p>
      </dgm:t>
    </dgm:pt>
    <dgm:pt modelId="{FE5B3F06-C040-4FD6-89D2-EA9F338A070A}" type="parTrans" cxnId="{ED8EC9B6-08B8-4B71-9B75-3866A75FEDBC}">
      <dgm:prSet/>
      <dgm:spPr/>
      <dgm:t>
        <a:bodyPr/>
        <a:lstStyle/>
        <a:p>
          <a:endParaRPr lang="en-US"/>
        </a:p>
      </dgm:t>
    </dgm:pt>
    <dgm:pt modelId="{C58CB45A-1A21-42A0-9CC9-55105A3E58A9}" type="sibTrans" cxnId="{ED8EC9B6-08B8-4B71-9B75-3866A75FEDBC}">
      <dgm:prSet/>
      <dgm:spPr/>
      <dgm:t>
        <a:bodyPr/>
        <a:lstStyle/>
        <a:p>
          <a:endParaRPr lang="en-US"/>
        </a:p>
      </dgm:t>
    </dgm:pt>
    <dgm:pt modelId="{8F8F7C44-5A8B-4A3F-9A36-074801FEC2A1}">
      <dgm:prSet/>
      <dgm:spPr/>
      <dgm:t>
        <a:bodyPr/>
        <a:lstStyle/>
        <a:p>
          <a:r>
            <a:rPr lang="en-GB" b="0" dirty="0"/>
            <a:t>Hierarchy</a:t>
          </a:r>
        </a:p>
      </dgm:t>
    </dgm:pt>
    <dgm:pt modelId="{B676DCB0-9441-475F-AA62-5BD05A306958}" type="parTrans" cxnId="{4A622FEE-CD6B-47B8-95DF-CE547BB5312F}">
      <dgm:prSet/>
      <dgm:spPr/>
      <dgm:t>
        <a:bodyPr/>
        <a:lstStyle/>
        <a:p>
          <a:endParaRPr lang="en-US"/>
        </a:p>
      </dgm:t>
    </dgm:pt>
    <dgm:pt modelId="{EBB4F202-05DA-4149-94E1-DF5C4E4CDC02}" type="sibTrans" cxnId="{4A622FEE-CD6B-47B8-95DF-CE547BB5312F}">
      <dgm:prSet/>
      <dgm:spPr/>
      <dgm:t>
        <a:bodyPr/>
        <a:lstStyle/>
        <a:p>
          <a:endParaRPr lang="en-US"/>
        </a:p>
      </dgm:t>
    </dgm:pt>
    <dgm:pt modelId="{51E6464B-0B51-47B2-804C-9B0E075FF7B6}">
      <dgm:prSet/>
      <dgm:spPr/>
      <dgm:t>
        <a:bodyPr/>
        <a:lstStyle/>
        <a:p>
          <a:r>
            <a:rPr lang="en-GB" b="0" dirty="0"/>
            <a:t>Leading</a:t>
          </a:r>
        </a:p>
      </dgm:t>
    </dgm:pt>
    <dgm:pt modelId="{754F466F-0064-4E9C-8FCD-F093241A81CD}" type="parTrans" cxnId="{4152C781-EA74-4C9E-80B3-3897EA000DB7}">
      <dgm:prSet/>
      <dgm:spPr/>
      <dgm:t>
        <a:bodyPr/>
        <a:lstStyle/>
        <a:p>
          <a:endParaRPr lang="en-US"/>
        </a:p>
      </dgm:t>
    </dgm:pt>
    <dgm:pt modelId="{3A46AE08-E8F4-4A98-94BC-F26498CD51D7}" type="sibTrans" cxnId="{4152C781-EA74-4C9E-80B3-3897EA000DB7}">
      <dgm:prSet/>
      <dgm:spPr/>
      <dgm:t>
        <a:bodyPr/>
        <a:lstStyle/>
        <a:p>
          <a:endParaRPr lang="en-US"/>
        </a:p>
      </dgm:t>
    </dgm:pt>
    <dgm:pt modelId="{86F69B33-3989-40A6-8CB7-26630A349F46}">
      <dgm:prSet/>
      <dgm:spPr/>
      <dgm:t>
        <a:bodyPr/>
        <a:lstStyle/>
        <a:p>
          <a:r>
            <a:rPr lang="en-GB" b="0" dirty="0"/>
            <a:t>Tracking</a:t>
          </a:r>
        </a:p>
      </dgm:t>
    </dgm:pt>
    <dgm:pt modelId="{E36F5DAD-3D9C-4606-B9C5-19FFB9B47597}" type="parTrans" cxnId="{743A7CEE-2ECA-40D2-A368-081E5F9F5197}">
      <dgm:prSet/>
      <dgm:spPr/>
      <dgm:t>
        <a:bodyPr/>
        <a:lstStyle/>
        <a:p>
          <a:endParaRPr lang="en-US"/>
        </a:p>
      </dgm:t>
    </dgm:pt>
    <dgm:pt modelId="{245286F6-6F81-4892-A59C-35A629A74280}" type="sibTrans" cxnId="{743A7CEE-2ECA-40D2-A368-081E5F9F5197}">
      <dgm:prSet/>
      <dgm:spPr/>
      <dgm:t>
        <a:bodyPr/>
        <a:lstStyle/>
        <a:p>
          <a:endParaRPr lang="en-US"/>
        </a:p>
      </dgm:t>
    </dgm:pt>
    <dgm:pt modelId="{E1403130-EC32-4D3D-A750-2F677C12AAFE}">
      <dgm:prSet/>
      <dgm:spPr/>
      <dgm:t>
        <a:bodyPr/>
        <a:lstStyle/>
        <a:p>
          <a:r>
            <a:rPr lang="en-GB" b="0" dirty="0"/>
            <a:t>Colour</a:t>
          </a:r>
          <a:endParaRPr lang="tr-TR" dirty="0"/>
        </a:p>
      </dgm:t>
    </dgm:pt>
    <dgm:pt modelId="{0CABD7A7-7AF5-4E07-912D-4D0B5EBFD551}" type="parTrans" cxnId="{423EA80A-56A8-466E-A6CC-1031E40DF19D}">
      <dgm:prSet/>
      <dgm:spPr/>
      <dgm:t>
        <a:bodyPr/>
        <a:lstStyle/>
        <a:p>
          <a:endParaRPr lang="en-US"/>
        </a:p>
      </dgm:t>
    </dgm:pt>
    <dgm:pt modelId="{D8A7C913-0BA1-47E3-BBFE-650DF8E6616E}" type="sibTrans" cxnId="{423EA80A-56A8-466E-A6CC-1031E40DF19D}">
      <dgm:prSet/>
      <dgm:spPr/>
      <dgm:t>
        <a:bodyPr/>
        <a:lstStyle/>
        <a:p>
          <a:endParaRPr lang="en-US"/>
        </a:p>
      </dgm:t>
    </dgm:pt>
    <dgm:pt modelId="{D6B40CD9-4285-44E7-BBF8-AD66203494EA}" type="pres">
      <dgm:prSet presAssocID="{AE94C26E-63E0-4121-8315-3A438E6A06AD}" presName="Name0" presStyleCnt="0">
        <dgm:presLayoutVars>
          <dgm:dir/>
        </dgm:presLayoutVars>
      </dgm:prSet>
      <dgm:spPr/>
    </dgm:pt>
    <dgm:pt modelId="{1A0AC490-1093-4756-9F2C-05BCEE0897FB}" type="pres">
      <dgm:prSet presAssocID="{91016F2E-AEE1-4E91-A8DF-C7C66D3B75BF}" presName="parComposite" presStyleCnt="0"/>
      <dgm:spPr/>
    </dgm:pt>
    <dgm:pt modelId="{37FB2AF4-86A1-4B04-8DF8-0477AA592D36}" type="pres">
      <dgm:prSet presAssocID="{91016F2E-AEE1-4E91-A8DF-C7C66D3B75BF}" presName="parBigCircle" presStyleLbl="node0" presStyleIdx="0" presStyleCnt="6"/>
      <dgm:spPr/>
    </dgm:pt>
    <dgm:pt modelId="{5FEDAD4E-9D98-4E2B-BDE6-B98A280EBA94}" type="pres">
      <dgm:prSet presAssocID="{91016F2E-AEE1-4E91-A8DF-C7C66D3B75BF}" presName="parTx" presStyleLbl="revTx" presStyleIdx="0" presStyleCnt="6" custAng="1500000"/>
      <dgm:spPr/>
    </dgm:pt>
    <dgm:pt modelId="{18A63071-8CEC-4B97-9B81-0F9CCF2DB66F}" type="pres">
      <dgm:prSet presAssocID="{91016F2E-AEE1-4E91-A8DF-C7C66D3B75BF}" presName="bSpace" presStyleCnt="0"/>
      <dgm:spPr/>
    </dgm:pt>
    <dgm:pt modelId="{D5388E02-9AA6-44D4-8E5B-B62792E11878}" type="pres">
      <dgm:prSet presAssocID="{91016F2E-AEE1-4E91-A8DF-C7C66D3B75BF}" presName="parBackupNorm" presStyleCnt="0"/>
      <dgm:spPr/>
    </dgm:pt>
    <dgm:pt modelId="{1A52A29E-FE96-4401-845C-BDC0B951427C}" type="pres">
      <dgm:prSet presAssocID="{15687273-2AE6-4FC8-86A9-E79C8349C929}" presName="parSpace" presStyleCnt="0"/>
      <dgm:spPr/>
    </dgm:pt>
    <dgm:pt modelId="{EA0FDB82-8EC7-4DB2-B682-45D5EDA67A40}" type="pres">
      <dgm:prSet presAssocID="{53B7DDB9-8753-47BC-8C5D-058E15CFBA83}" presName="parComposite" presStyleCnt="0"/>
      <dgm:spPr/>
    </dgm:pt>
    <dgm:pt modelId="{7C828603-10CF-45D9-9A2F-50085B5C2801}" type="pres">
      <dgm:prSet presAssocID="{53B7DDB9-8753-47BC-8C5D-058E15CFBA83}" presName="parBigCircle" presStyleLbl="node0" presStyleIdx="1" presStyleCnt="6"/>
      <dgm:spPr/>
    </dgm:pt>
    <dgm:pt modelId="{153AC5D1-2A1A-48C5-83D4-06FDF1B69F80}" type="pres">
      <dgm:prSet presAssocID="{53B7DDB9-8753-47BC-8C5D-058E15CFBA83}" presName="parTx" presStyleLbl="revTx" presStyleIdx="1" presStyleCnt="6" custAng="1500000"/>
      <dgm:spPr/>
    </dgm:pt>
    <dgm:pt modelId="{7EE3353D-6955-4857-BE84-64F85830521F}" type="pres">
      <dgm:prSet presAssocID="{53B7DDB9-8753-47BC-8C5D-058E15CFBA83}" presName="bSpace" presStyleCnt="0"/>
      <dgm:spPr/>
    </dgm:pt>
    <dgm:pt modelId="{50C0220B-9617-4144-B1E7-C9C873947B81}" type="pres">
      <dgm:prSet presAssocID="{53B7DDB9-8753-47BC-8C5D-058E15CFBA83}" presName="parBackupNorm" presStyleCnt="0"/>
      <dgm:spPr/>
    </dgm:pt>
    <dgm:pt modelId="{50586E0A-6FCD-4B67-ACA3-ADA6249D6E65}" type="pres">
      <dgm:prSet presAssocID="{C58CB45A-1A21-42A0-9CC9-55105A3E58A9}" presName="parSpace" presStyleCnt="0"/>
      <dgm:spPr/>
    </dgm:pt>
    <dgm:pt modelId="{A8512D44-EF14-40F2-815E-9E37137749D4}" type="pres">
      <dgm:prSet presAssocID="{8F8F7C44-5A8B-4A3F-9A36-074801FEC2A1}" presName="parComposite" presStyleCnt="0"/>
      <dgm:spPr/>
    </dgm:pt>
    <dgm:pt modelId="{0750C916-85A6-4CBD-A19A-926E64DC5643}" type="pres">
      <dgm:prSet presAssocID="{8F8F7C44-5A8B-4A3F-9A36-074801FEC2A1}" presName="parBigCircle" presStyleLbl="node0" presStyleIdx="2" presStyleCnt="6"/>
      <dgm:spPr/>
    </dgm:pt>
    <dgm:pt modelId="{9415E35A-1D2D-479E-B367-9082986ABFD3}" type="pres">
      <dgm:prSet presAssocID="{8F8F7C44-5A8B-4A3F-9A36-074801FEC2A1}" presName="parTx" presStyleLbl="revTx" presStyleIdx="2" presStyleCnt="6" custAng="1500000"/>
      <dgm:spPr/>
    </dgm:pt>
    <dgm:pt modelId="{FBF16AA8-10AC-4BF6-A028-8B0F46D3DBAB}" type="pres">
      <dgm:prSet presAssocID="{8F8F7C44-5A8B-4A3F-9A36-074801FEC2A1}" presName="bSpace" presStyleCnt="0"/>
      <dgm:spPr/>
    </dgm:pt>
    <dgm:pt modelId="{452225AA-AF4E-4E14-9F35-C223177AA5AF}" type="pres">
      <dgm:prSet presAssocID="{8F8F7C44-5A8B-4A3F-9A36-074801FEC2A1}" presName="parBackupNorm" presStyleCnt="0"/>
      <dgm:spPr/>
    </dgm:pt>
    <dgm:pt modelId="{C20D9922-7A72-493B-8A5B-D13B4B0B0E1A}" type="pres">
      <dgm:prSet presAssocID="{EBB4F202-05DA-4149-94E1-DF5C4E4CDC02}" presName="parSpace" presStyleCnt="0"/>
      <dgm:spPr/>
    </dgm:pt>
    <dgm:pt modelId="{487FF0A0-B468-450B-8B93-31B71B0C95E5}" type="pres">
      <dgm:prSet presAssocID="{51E6464B-0B51-47B2-804C-9B0E075FF7B6}" presName="parComposite" presStyleCnt="0"/>
      <dgm:spPr/>
    </dgm:pt>
    <dgm:pt modelId="{40B5E70E-F5CE-4B3D-84CC-E780AB7C135C}" type="pres">
      <dgm:prSet presAssocID="{51E6464B-0B51-47B2-804C-9B0E075FF7B6}" presName="parBigCircle" presStyleLbl="node0" presStyleIdx="3" presStyleCnt="6"/>
      <dgm:spPr/>
    </dgm:pt>
    <dgm:pt modelId="{95619247-7BF5-4DBF-843C-4C76EAA3E14B}" type="pres">
      <dgm:prSet presAssocID="{51E6464B-0B51-47B2-804C-9B0E075FF7B6}" presName="parTx" presStyleLbl="revTx" presStyleIdx="3" presStyleCnt="6" custAng="1500000"/>
      <dgm:spPr/>
    </dgm:pt>
    <dgm:pt modelId="{E14F2483-922C-4BB2-8BDB-4AC814F1DFEA}" type="pres">
      <dgm:prSet presAssocID="{51E6464B-0B51-47B2-804C-9B0E075FF7B6}" presName="bSpace" presStyleCnt="0"/>
      <dgm:spPr/>
    </dgm:pt>
    <dgm:pt modelId="{8DD23D08-046E-4221-B5A8-425259618388}" type="pres">
      <dgm:prSet presAssocID="{51E6464B-0B51-47B2-804C-9B0E075FF7B6}" presName="parBackupNorm" presStyleCnt="0"/>
      <dgm:spPr/>
    </dgm:pt>
    <dgm:pt modelId="{879FC9DF-6F60-484B-AD9C-6717333750F2}" type="pres">
      <dgm:prSet presAssocID="{3A46AE08-E8F4-4A98-94BC-F26498CD51D7}" presName="parSpace" presStyleCnt="0"/>
      <dgm:spPr/>
    </dgm:pt>
    <dgm:pt modelId="{6B29751A-09B7-4FFD-AC26-BBCF085F4FAF}" type="pres">
      <dgm:prSet presAssocID="{86F69B33-3989-40A6-8CB7-26630A349F46}" presName="parComposite" presStyleCnt="0"/>
      <dgm:spPr/>
    </dgm:pt>
    <dgm:pt modelId="{A1D5C2F6-49CC-4F80-823D-063ECDF00A5F}" type="pres">
      <dgm:prSet presAssocID="{86F69B33-3989-40A6-8CB7-26630A349F46}" presName="parBigCircle" presStyleLbl="node0" presStyleIdx="4" presStyleCnt="6"/>
      <dgm:spPr/>
    </dgm:pt>
    <dgm:pt modelId="{EEEADDBE-069C-495A-AD29-9768FF699EAF}" type="pres">
      <dgm:prSet presAssocID="{86F69B33-3989-40A6-8CB7-26630A349F46}" presName="parTx" presStyleLbl="revTx" presStyleIdx="4" presStyleCnt="6" custAng="1500000"/>
      <dgm:spPr/>
    </dgm:pt>
    <dgm:pt modelId="{E8B2FAAB-60AB-4056-8A54-3AAA68BD8B1F}" type="pres">
      <dgm:prSet presAssocID="{86F69B33-3989-40A6-8CB7-26630A349F46}" presName="bSpace" presStyleCnt="0"/>
      <dgm:spPr/>
    </dgm:pt>
    <dgm:pt modelId="{902DF30B-D5A3-4866-95B5-0F6D91444DD6}" type="pres">
      <dgm:prSet presAssocID="{86F69B33-3989-40A6-8CB7-26630A349F46}" presName="parBackupNorm" presStyleCnt="0"/>
      <dgm:spPr/>
    </dgm:pt>
    <dgm:pt modelId="{1CDD7573-36E0-4E38-B78D-800A4661216F}" type="pres">
      <dgm:prSet presAssocID="{245286F6-6F81-4892-A59C-35A629A74280}" presName="parSpace" presStyleCnt="0"/>
      <dgm:spPr/>
    </dgm:pt>
    <dgm:pt modelId="{9CE3FB78-B105-46E3-9C57-5BDEDF91EA50}" type="pres">
      <dgm:prSet presAssocID="{E1403130-EC32-4D3D-A750-2F677C12AAFE}" presName="parComposite" presStyleCnt="0"/>
      <dgm:spPr/>
    </dgm:pt>
    <dgm:pt modelId="{658803C0-E3A4-466B-841C-DF5BA369D628}" type="pres">
      <dgm:prSet presAssocID="{E1403130-EC32-4D3D-A750-2F677C12AAFE}" presName="parBigCircle" presStyleLbl="node0" presStyleIdx="5" presStyleCnt="6"/>
      <dgm:spPr/>
    </dgm:pt>
    <dgm:pt modelId="{463FA710-61AF-4B0B-AC7E-6C4A397EE489}" type="pres">
      <dgm:prSet presAssocID="{E1403130-EC32-4D3D-A750-2F677C12AAFE}" presName="parTx" presStyleLbl="revTx" presStyleIdx="5" presStyleCnt="6" custAng="1500000"/>
      <dgm:spPr/>
    </dgm:pt>
    <dgm:pt modelId="{2D02EF1A-C8EC-4353-BBD3-AD75ACA1127D}" type="pres">
      <dgm:prSet presAssocID="{E1403130-EC32-4D3D-A750-2F677C12AAFE}" presName="bSpace" presStyleCnt="0"/>
      <dgm:spPr/>
    </dgm:pt>
    <dgm:pt modelId="{620D2BAF-D14F-4AD0-8EBC-612BFE483794}" type="pres">
      <dgm:prSet presAssocID="{E1403130-EC32-4D3D-A750-2F677C12AAFE}" presName="parBackupNorm" presStyleCnt="0"/>
      <dgm:spPr/>
    </dgm:pt>
    <dgm:pt modelId="{F3556834-3889-4E4B-8CFA-D486299A4749}" type="pres">
      <dgm:prSet presAssocID="{D8A7C913-0BA1-47E3-BBFE-650DF8E6616E}" presName="parSpace" presStyleCnt="0"/>
      <dgm:spPr/>
    </dgm:pt>
  </dgm:ptLst>
  <dgm:cxnLst>
    <dgm:cxn modelId="{423EA80A-56A8-466E-A6CC-1031E40DF19D}" srcId="{AE94C26E-63E0-4121-8315-3A438E6A06AD}" destId="{E1403130-EC32-4D3D-A750-2F677C12AAFE}" srcOrd="5" destOrd="0" parTransId="{0CABD7A7-7AF5-4E07-912D-4D0B5EBFD551}" sibTransId="{D8A7C913-0BA1-47E3-BBFE-650DF8E6616E}"/>
    <dgm:cxn modelId="{7DA1214A-7379-4C3E-A35F-0C115EB9FA1E}" type="presOf" srcId="{AE94C26E-63E0-4121-8315-3A438E6A06AD}" destId="{D6B40CD9-4285-44E7-BBF8-AD66203494EA}" srcOrd="0" destOrd="0" presId="urn:microsoft.com/office/officeart/2008/layout/CircleAccentTimeline"/>
    <dgm:cxn modelId="{1C412354-F49E-48CF-9EB8-FF875D501C6C}" type="presOf" srcId="{E1403130-EC32-4D3D-A750-2F677C12AAFE}" destId="{463FA710-61AF-4B0B-AC7E-6C4A397EE489}" srcOrd="0" destOrd="0" presId="urn:microsoft.com/office/officeart/2008/layout/CircleAccentTimeline"/>
    <dgm:cxn modelId="{DEAEF677-6365-4806-933A-DB4462792AF2}" type="presOf" srcId="{8F8F7C44-5A8B-4A3F-9A36-074801FEC2A1}" destId="{9415E35A-1D2D-479E-B367-9082986ABFD3}" srcOrd="0" destOrd="0" presId="urn:microsoft.com/office/officeart/2008/layout/CircleAccentTimeline"/>
    <dgm:cxn modelId="{4152C781-EA74-4C9E-80B3-3897EA000DB7}" srcId="{AE94C26E-63E0-4121-8315-3A438E6A06AD}" destId="{51E6464B-0B51-47B2-804C-9B0E075FF7B6}" srcOrd="3" destOrd="0" parTransId="{754F466F-0064-4E9C-8FCD-F093241A81CD}" sibTransId="{3A46AE08-E8F4-4A98-94BC-F26498CD51D7}"/>
    <dgm:cxn modelId="{CB6A678C-259D-4A7A-BCD9-97913D9CE8F2}" type="presOf" srcId="{91016F2E-AEE1-4E91-A8DF-C7C66D3B75BF}" destId="{5FEDAD4E-9D98-4E2B-BDE6-B98A280EBA94}" srcOrd="0" destOrd="0" presId="urn:microsoft.com/office/officeart/2008/layout/CircleAccentTimeline"/>
    <dgm:cxn modelId="{13C659A9-D392-4852-967E-AD07AA27BA06}" type="presOf" srcId="{53B7DDB9-8753-47BC-8C5D-058E15CFBA83}" destId="{153AC5D1-2A1A-48C5-83D4-06FDF1B69F80}" srcOrd="0" destOrd="0" presId="urn:microsoft.com/office/officeart/2008/layout/CircleAccentTimeline"/>
    <dgm:cxn modelId="{EFE8CCB5-8C8F-4194-85C0-87346ECF70EE}" type="presOf" srcId="{86F69B33-3989-40A6-8CB7-26630A349F46}" destId="{EEEADDBE-069C-495A-AD29-9768FF699EAF}" srcOrd="0" destOrd="0" presId="urn:microsoft.com/office/officeart/2008/layout/CircleAccentTimeline"/>
    <dgm:cxn modelId="{ED8EC9B6-08B8-4B71-9B75-3866A75FEDBC}" srcId="{AE94C26E-63E0-4121-8315-3A438E6A06AD}" destId="{53B7DDB9-8753-47BC-8C5D-058E15CFBA83}" srcOrd="1" destOrd="0" parTransId="{FE5B3F06-C040-4FD6-89D2-EA9F338A070A}" sibTransId="{C58CB45A-1A21-42A0-9CC9-55105A3E58A9}"/>
    <dgm:cxn modelId="{421CF1C8-8AE0-4DDB-A549-8486B88CE366}" type="presOf" srcId="{51E6464B-0B51-47B2-804C-9B0E075FF7B6}" destId="{95619247-7BF5-4DBF-843C-4C76EAA3E14B}" srcOrd="0" destOrd="0" presId="urn:microsoft.com/office/officeart/2008/layout/CircleAccentTimeline"/>
    <dgm:cxn modelId="{18E45DD0-F54C-43FA-9EF5-8DC5B6A8D6EB}" srcId="{AE94C26E-63E0-4121-8315-3A438E6A06AD}" destId="{91016F2E-AEE1-4E91-A8DF-C7C66D3B75BF}" srcOrd="0" destOrd="0" parTransId="{7C27C3D6-8260-4385-805F-7E59D8AC2C4B}" sibTransId="{15687273-2AE6-4FC8-86A9-E79C8349C929}"/>
    <dgm:cxn modelId="{4A622FEE-CD6B-47B8-95DF-CE547BB5312F}" srcId="{AE94C26E-63E0-4121-8315-3A438E6A06AD}" destId="{8F8F7C44-5A8B-4A3F-9A36-074801FEC2A1}" srcOrd="2" destOrd="0" parTransId="{B676DCB0-9441-475F-AA62-5BD05A306958}" sibTransId="{EBB4F202-05DA-4149-94E1-DF5C4E4CDC02}"/>
    <dgm:cxn modelId="{743A7CEE-2ECA-40D2-A368-081E5F9F5197}" srcId="{AE94C26E-63E0-4121-8315-3A438E6A06AD}" destId="{86F69B33-3989-40A6-8CB7-26630A349F46}" srcOrd="4" destOrd="0" parTransId="{E36F5DAD-3D9C-4606-B9C5-19FFB9B47597}" sibTransId="{245286F6-6F81-4892-A59C-35A629A74280}"/>
    <dgm:cxn modelId="{E57ADF28-C11B-4E62-9F5E-2884B73A68F2}" type="presParOf" srcId="{D6B40CD9-4285-44E7-BBF8-AD66203494EA}" destId="{1A0AC490-1093-4756-9F2C-05BCEE0897FB}" srcOrd="0" destOrd="0" presId="urn:microsoft.com/office/officeart/2008/layout/CircleAccentTimeline"/>
    <dgm:cxn modelId="{73F8C9D0-2A72-432C-96CF-F10462DF9927}" type="presParOf" srcId="{1A0AC490-1093-4756-9F2C-05BCEE0897FB}" destId="{37FB2AF4-86A1-4B04-8DF8-0477AA592D36}" srcOrd="0" destOrd="0" presId="urn:microsoft.com/office/officeart/2008/layout/CircleAccentTimeline"/>
    <dgm:cxn modelId="{CA9EEA88-66F3-403D-B431-4E511C14A650}" type="presParOf" srcId="{1A0AC490-1093-4756-9F2C-05BCEE0897FB}" destId="{5FEDAD4E-9D98-4E2B-BDE6-B98A280EBA94}" srcOrd="1" destOrd="0" presId="urn:microsoft.com/office/officeart/2008/layout/CircleAccentTimeline"/>
    <dgm:cxn modelId="{6BE53254-0ED1-42C1-8B36-C7340026E1C6}" type="presParOf" srcId="{1A0AC490-1093-4756-9F2C-05BCEE0897FB}" destId="{18A63071-8CEC-4B97-9B81-0F9CCF2DB66F}" srcOrd="2" destOrd="0" presId="urn:microsoft.com/office/officeart/2008/layout/CircleAccentTimeline"/>
    <dgm:cxn modelId="{9B5B54E5-0F24-455B-B33F-3CF0E54C3187}" type="presParOf" srcId="{D6B40CD9-4285-44E7-BBF8-AD66203494EA}" destId="{D5388E02-9AA6-44D4-8E5B-B62792E11878}" srcOrd="1" destOrd="0" presId="urn:microsoft.com/office/officeart/2008/layout/CircleAccentTimeline"/>
    <dgm:cxn modelId="{7806E276-D892-43F5-B933-0C50CA87EC26}" type="presParOf" srcId="{D6B40CD9-4285-44E7-BBF8-AD66203494EA}" destId="{1A52A29E-FE96-4401-845C-BDC0B951427C}" srcOrd="2" destOrd="0" presId="urn:microsoft.com/office/officeart/2008/layout/CircleAccentTimeline"/>
    <dgm:cxn modelId="{27D4E785-8537-4B22-9FE9-D9DE9E2E9A83}" type="presParOf" srcId="{D6B40CD9-4285-44E7-BBF8-AD66203494EA}" destId="{EA0FDB82-8EC7-4DB2-B682-45D5EDA67A40}" srcOrd="3" destOrd="0" presId="urn:microsoft.com/office/officeart/2008/layout/CircleAccentTimeline"/>
    <dgm:cxn modelId="{B7F390D4-986C-4050-A49B-1E234820BAF3}" type="presParOf" srcId="{EA0FDB82-8EC7-4DB2-B682-45D5EDA67A40}" destId="{7C828603-10CF-45D9-9A2F-50085B5C2801}" srcOrd="0" destOrd="0" presId="urn:microsoft.com/office/officeart/2008/layout/CircleAccentTimeline"/>
    <dgm:cxn modelId="{88BD282A-D4A3-4F0F-AB19-7618DA814E98}" type="presParOf" srcId="{EA0FDB82-8EC7-4DB2-B682-45D5EDA67A40}" destId="{153AC5D1-2A1A-48C5-83D4-06FDF1B69F80}" srcOrd="1" destOrd="0" presId="urn:microsoft.com/office/officeart/2008/layout/CircleAccentTimeline"/>
    <dgm:cxn modelId="{A99F5E4A-A652-4B38-A973-C7047613A2FB}" type="presParOf" srcId="{EA0FDB82-8EC7-4DB2-B682-45D5EDA67A40}" destId="{7EE3353D-6955-4857-BE84-64F85830521F}" srcOrd="2" destOrd="0" presId="urn:microsoft.com/office/officeart/2008/layout/CircleAccentTimeline"/>
    <dgm:cxn modelId="{FD09BA74-559C-4059-AE2D-02615EF1D56D}" type="presParOf" srcId="{D6B40CD9-4285-44E7-BBF8-AD66203494EA}" destId="{50C0220B-9617-4144-B1E7-C9C873947B81}" srcOrd="4" destOrd="0" presId="urn:microsoft.com/office/officeart/2008/layout/CircleAccentTimeline"/>
    <dgm:cxn modelId="{53F70E17-7466-4CF2-9931-2EDFE3C74C66}" type="presParOf" srcId="{D6B40CD9-4285-44E7-BBF8-AD66203494EA}" destId="{50586E0A-6FCD-4B67-ACA3-ADA6249D6E65}" srcOrd="5" destOrd="0" presId="urn:microsoft.com/office/officeart/2008/layout/CircleAccentTimeline"/>
    <dgm:cxn modelId="{0AD136E4-2473-49C5-80DE-CC7ACCFED56E}" type="presParOf" srcId="{D6B40CD9-4285-44E7-BBF8-AD66203494EA}" destId="{A8512D44-EF14-40F2-815E-9E37137749D4}" srcOrd="6" destOrd="0" presId="urn:microsoft.com/office/officeart/2008/layout/CircleAccentTimeline"/>
    <dgm:cxn modelId="{E3D7B750-5299-4523-972B-87A828EE2D7C}" type="presParOf" srcId="{A8512D44-EF14-40F2-815E-9E37137749D4}" destId="{0750C916-85A6-4CBD-A19A-926E64DC5643}" srcOrd="0" destOrd="0" presId="urn:microsoft.com/office/officeart/2008/layout/CircleAccentTimeline"/>
    <dgm:cxn modelId="{C966731C-104E-4A89-9292-04123B3874C9}" type="presParOf" srcId="{A8512D44-EF14-40F2-815E-9E37137749D4}" destId="{9415E35A-1D2D-479E-B367-9082986ABFD3}" srcOrd="1" destOrd="0" presId="urn:microsoft.com/office/officeart/2008/layout/CircleAccentTimeline"/>
    <dgm:cxn modelId="{8C5283AD-0DF0-4E4E-8A74-E675528BFBFF}" type="presParOf" srcId="{A8512D44-EF14-40F2-815E-9E37137749D4}" destId="{FBF16AA8-10AC-4BF6-A028-8B0F46D3DBAB}" srcOrd="2" destOrd="0" presId="urn:microsoft.com/office/officeart/2008/layout/CircleAccentTimeline"/>
    <dgm:cxn modelId="{4CDC1ADB-9B2C-4DC6-A771-BD5ACA386851}" type="presParOf" srcId="{D6B40CD9-4285-44E7-BBF8-AD66203494EA}" destId="{452225AA-AF4E-4E14-9F35-C223177AA5AF}" srcOrd="7" destOrd="0" presId="urn:microsoft.com/office/officeart/2008/layout/CircleAccentTimeline"/>
    <dgm:cxn modelId="{A84EF3DB-8728-491E-9BBA-38733D34A7E9}" type="presParOf" srcId="{D6B40CD9-4285-44E7-BBF8-AD66203494EA}" destId="{C20D9922-7A72-493B-8A5B-D13B4B0B0E1A}" srcOrd="8" destOrd="0" presId="urn:microsoft.com/office/officeart/2008/layout/CircleAccentTimeline"/>
    <dgm:cxn modelId="{213E291E-59CF-4AF8-8E8C-818F3B62F058}" type="presParOf" srcId="{D6B40CD9-4285-44E7-BBF8-AD66203494EA}" destId="{487FF0A0-B468-450B-8B93-31B71B0C95E5}" srcOrd="9" destOrd="0" presId="urn:microsoft.com/office/officeart/2008/layout/CircleAccentTimeline"/>
    <dgm:cxn modelId="{0A2EB7BD-C715-454D-AB23-F1867180FDBA}" type="presParOf" srcId="{487FF0A0-B468-450B-8B93-31B71B0C95E5}" destId="{40B5E70E-F5CE-4B3D-84CC-E780AB7C135C}" srcOrd="0" destOrd="0" presId="urn:microsoft.com/office/officeart/2008/layout/CircleAccentTimeline"/>
    <dgm:cxn modelId="{A3261596-5750-4B8B-A54D-BD9E87964045}" type="presParOf" srcId="{487FF0A0-B468-450B-8B93-31B71B0C95E5}" destId="{95619247-7BF5-4DBF-843C-4C76EAA3E14B}" srcOrd="1" destOrd="0" presId="urn:microsoft.com/office/officeart/2008/layout/CircleAccentTimeline"/>
    <dgm:cxn modelId="{84D9C051-7D48-40A6-9B46-6C6B47483C04}" type="presParOf" srcId="{487FF0A0-B468-450B-8B93-31B71B0C95E5}" destId="{E14F2483-922C-4BB2-8BDB-4AC814F1DFEA}" srcOrd="2" destOrd="0" presId="urn:microsoft.com/office/officeart/2008/layout/CircleAccentTimeline"/>
    <dgm:cxn modelId="{D1578A28-FA71-48F9-92B0-ADF440AF09C6}" type="presParOf" srcId="{D6B40CD9-4285-44E7-BBF8-AD66203494EA}" destId="{8DD23D08-046E-4221-B5A8-425259618388}" srcOrd="10" destOrd="0" presId="urn:microsoft.com/office/officeart/2008/layout/CircleAccentTimeline"/>
    <dgm:cxn modelId="{A3319075-B246-4271-BC9F-0AA9FF65C08B}" type="presParOf" srcId="{D6B40CD9-4285-44E7-BBF8-AD66203494EA}" destId="{879FC9DF-6F60-484B-AD9C-6717333750F2}" srcOrd="11" destOrd="0" presId="urn:microsoft.com/office/officeart/2008/layout/CircleAccentTimeline"/>
    <dgm:cxn modelId="{CB71E20E-05C0-486F-8B88-46DD1F8AE127}" type="presParOf" srcId="{D6B40CD9-4285-44E7-BBF8-AD66203494EA}" destId="{6B29751A-09B7-4FFD-AC26-BBCF085F4FAF}" srcOrd="12" destOrd="0" presId="urn:microsoft.com/office/officeart/2008/layout/CircleAccentTimeline"/>
    <dgm:cxn modelId="{85BE4E9B-006C-48E0-8C2D-4BD3380A3608}" type="presParOf" srcId="{6B29751A-09B7-4FFD-AC26-BBCF085F4FAF}" destId="{A1D5C2F6-49CC-4F80-823D-063ECDF00A5F}" srcOrd="0" destOrd="0" presId="urn:microsoft.com/office/officeart/2008/layout/CircleAccentTimeline"/>
    <dgm:cxn modelId="{401B5B96-5D91-4B0B-BA26-23F59E031736}" type="presParOf" srcId="{6B29751A-09B7-4FFD-AC26-BBCF085F4FAF}" destId="{EEEADDBE-069C-495A-AD29-9768FF699EAF}" srcOrd="1" destOrd="0" presId="urn:microsoft.com/office/officeart/2008/layout/CircleAccentTimeline"/>
    <dgm:cxn modelId="{D475307E-98E4-40C6-8A75-9870A75B4B7E}" type="presParOf" srcId="{6B29751A-09B7-4FFD-AC26-BBCF085F4FAF}" destId="{E8B2FAAB-60AB-4056-8A54-3AAA68BD8B1F}" srcOrd="2" destOrd="0" presId="urn:microsoft.com/office/officeart/2008/layout/CircleAccentTimeline"/>
    <dgm:cxn modelId="{22791323-96FE-4681-ABE4-DF5FD0D8ABA0}" type="presParOf" srcId="{D6B40CD9-4285-44E7-BBF8-AD66203494EA}" destId="{902DF30B-D5A3-4866-95B5-0F6D91444DD6}" srcOrd="13" destOrd="0" presId="urn:microsoft.com/office/officeart/2008/layout/CircleAccentTimeline"/>
    <dgm:cxn modelId="{D3706A4F-056B-4DBF-8FCC-4F909B4310F4}" type="presParOf" srcId="{D6B40CD9-4285-44E7-BBF8-AD66203494EA}" destId="{1CDD7573-36E0-4E38-B78D-800A4661216F}" srcOrd="14" destOrd="0" presId="urn:microsoft.com/office/officeart/2008/layout/CircleAccentTimeline"/>
    <dgm:cxn modelId="{2BF83282-B53B-4725-BC46-01A7C2676C90}" type="presParOf" srcId="{D6B40CD9-4285-44E7-BBF8-AD66203494EA}" destId="{9CE3FB78-B105-46E3-9C57-5BDEDF91EA50}" srcOrd="15" destOrd="0" presId="urn:microsoft.com/office/officeart/2008/layout/CircleAccentTimeline"/>
    <dgm:cxn modelId="{B1A7BC9D-0681-480C-88C5-96DC5CAE07B3}" type="presParOf" srcId="{9CE3FB78-B105-46E3-9C57-5BDEDF91EA50}" destId="{658803C0-E3A4-466B-841C-DF5BA369D628}" srcOrd="0" destOrd="0" presId="urn:microsoft.com/office/officeart/2008/layout/CircleAccentTimeline"/>
    <dgm:cxn modelId="{1605001E-4AF8-4168-8C5A-E93D5611BB6E}" type="presParOf" srcId="{9CE3FB78-B105-46E3-9C57-5BDEDF91EA50}" destId="{463FA710-61AF-4B0B-AC7E-6C4A397EE489}" srcOrd="1" destOrd="0" presId="urn:microsoft.com/office/officeart/2008/layout/CircleAccentTimeline"/>
    <dgm:cxn modelId="{0B6C9EBC-1420-4DA3-9CC7-12A168B9F114}" type="presParOf" srcId="{9CE3FB78-B105-46E3-9C57-5BDEDF91EA50}" destId="{2D02EF1A-C8EC-4353-BBD3-AD75ACA1127D}" srcOrd="2" destOrd="0" presId="urn:microsoft.com/office/officeart/2008/layout/CircleAccentTimeline"/>
    <dgm:cxn modelId="{11A2E18E-ABF6-4E0D-BD0C-D491B8B2C298}" type="presParOf" srcId="{D6B40CD9-4285-44E7-BBF8-AD66203494EA}" destId="{620D2BAF-D14F-4AD0-8EBC-612BFE483794}" srcOrd="16" destOrd="0" presId="urn:microsoft.com/office/officeart/2008/layout/CircleAccentTimeline"/>
    <dgm:cxn modelId="{17908BD8-992E-41B4-B5CA-4CFFA6B452F2}" type="presParOf" srcId="{D6B40CD9-4285-44E7-BBF8-AD66203494EA}" destId="{F3556834-3889-4E4B-8CFA-D486299A4749}" srcOrd="17"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7EFDC-AEEB-4868-8609-FE201FA676C6}">
      <dsp:nvSpPr>
        <dsp:cNvPr id="0" name=""/>
        <dsp:cNvSpPr/>
      </dsp:nvSpPr>
      <dsp:spPr>
        <a:xfrm>
          <a:off x="0" y="14099"/>
          <a:ext cx="4381500" cy="3096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D98122-CA69-432A-AF67-8A6BD7245E17}">
      <dsp:nvSpPr>
        <dsp:cNvPr id="0" name=""/>
        <dsp:cNvSpPr/>
      </dsp:nvSpPr>
      <dsp:spPr>
        <a:xfrm>
          <a:off x="353429" y="788100"/>
          <a:ext cx="3589920" cy="15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0" rIns="0" bIns="304800" numCol="1" spcCol="1270" anchor="ctr" anchorCtr="0">
          <a:noAutofit/>
        </a:bodyPr>
        <a:lstStyle/>
        <a:p>
          <a:pPr marL="0" lvl="0" indent="0" algn="l" defTabSz="1333500">
            <a:lnSpc>
              <a:spcPct val="90000"/>
            </a:lnSpc>
            <a:spcBef>
              <a:spcPct val="0"/>
            </a:spcBef>
            <a:spcAft>
              <a:spcPct val="35000"/>
            </a:spcAft>
            <a:buNone/>
          </a:pPr>
          <a:r>
            <a:rPr lang="tr-TR" sz="3000" kern="1200" dirty="0" err="1"/>
            <a:t>Brands</a:t>
          </a:r>
          <a:r>
            <a:rPr lang="tr-TR" sz="3000" kern="1200" dirty="0"/>
            <a:t> </a:t>
          </a:r>
          <a:r>
            <a:rPr lang="tr-TR" sz="3000" kern="1200" dirty="0" err="1"/>
            <a:t>live</a:t>
          </a:r>
          <a:r>
            <a:rPr lang="tr-TR" sz="3000" kern="1200" dirty="0"/>
            <a:t> in </a:t>
          </a:r>
          <a:r>
            <a:rPr lang="tr-TR" sz="3000" kern="1200" dirty="0" err="1"/>
            <a:t>our</a:t>
          </a:r>
          <a:r>
            <a:rPr lang="tr-TR" sz="3000" kern="1200" dirty="0"/>
            <a:t> </a:t>
          </a:r>
          <a:r>
            <a:rPr lang="tr-TR" sz="3000" kern="1200" dirty="0" err="1"/>
            <a:t>head</a:t>
          </a:r>
          <a:endParaRPr lang="en-US" sz="3000" kern="1200" dirty="0"/>
        </a:p>
      </dsp:txBody>
      <dsp:txXfrm>
        <a:off x="353429" y="788100"/>
        <a:ext cx="3589920" cy="154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5A0E6-B585-4808-A31C-5A7F6B743019}">
      <dsp:nvSpPr>
        <dsp:cNvPr id="0" name=""/>
        <dsp:cNvSpPr/>
      </dsp:nvSpPr>
      <dsp:spPr>
        <a:xfrm>
          <a:off x="2092818" y="56921"/>
          <a:ext cx="2463286" cy="369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4770" rIns="64770" bIns="0" numCol="1" spcCol="1270" anchor="b" anchorCtr="0">
          <a:noAutofit/>
        </a:bodyPr>
        <a:lstStyle/>
        <a:p>
          <a:pPr marL="0" lvl="0" indent="0" algn="l" defTabSz="755650">
            <a:lnSpc>
              <a:spcPct val="90000"/>
            </a:lnSpc>
            <a:spcBef>
              <a:spcPct val="0"/>
            </a:spcBef>
            <a:spcAft>
              <a:spcPct val="35000"/>
            </a:spcAft>
            <a:buNone/>
          </a:pPr>
          <a:r>
            <a:rPr lang="tr-TR" sz="1700" kern="1200" dirty="0" err="1"/>
            <a:t>Merchandising</a:t>
          </a:r>
          <a:endParaRPr lang="en-US" sz="1700" kern="1200" dirty="0"/>
        </a:p>
      </dsp:txBody>
      <dsp:txXfrm>
        <a:off x="2092818" y="56921"/>
        <a:ext cx="2463286" cy="369492"/>
      </dsp:txXfrm>
    </dsp:sp>
    <dsp:sp modelId="{DD88860C-000B-41A0-9A0F-FE003345CBF5}">
      <dsp:nvSpPr>
        <dsp:cNvPr id="0" name=""/>
        <dsp:cNvSpPr/>
      </dsp:nvSpPr>
      <dsp:spPr>
        <a:xfrm>
          <a:off x="2092818" y="499649"/>
          <a:ext cx="2463286" cy="246328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43C0A6-C66F-4BA7-9DBB-D9A4A4E67CBC}">
      <dsp:nvSpPr>
        <dsp:cNvPr id="0" name=""/>
        <dsp:cNvSpPr/>
      </dsp:nvSpPr>
      <dsp:spPr>
        <a:xfrm>
          <a:off x="4816494" y="56921"/>
          <a:ext cx="2463286" cy="369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4770" rIns="64770" bIns="0" numCol="1" spcCol="1270" anchor="b" anchorCtr="0">
          <a:noAutofit/>
        </a:bodyPr>
        <a:lstStyle/>
        <a:p>
          <a:pPr marL="0" lvl="0" indent="0" algn="l" defTabSz="755650">
            <a:lnSpc>
              <a:spcPct val="90000"/>
            </a:lnSpc>
            <a:spcBef>
              <a:spcPct val="0"/>
            </a:spcBef>
            <a:spcAft>
              <a:spcPct val="35000"/>
            </a:spcAft>
            <a:buNone/>
          </a:pPr>
          <a:r>
            <a:rPr lang="tr-TR" sz="1700" kern="1200" dirty="0" err="1"/>
            <a:t>Handsome</a:t>
          </a:r>
          <a:r>
            <a:rPr lang="tr-TR" sz="1700" kern="1200" dirty="0"/>
            <a:t> </a:t>
          </a:r>
          <a:r>
            <a:rPr lang="tr-TR" sz="1700" kern="1200" dirty="0" err="1"/>
            <a:t>Coffee</a:t>
          </a:r>
          <a:r>
            <a:rPr lang="tr-TR" sz="1700" kern="1200" dirty="0"/>
            <a:t> </a:t>
          </a:r>
          <a:r>
            <a:rPr lang="tr-TR" sz="1700" kern="1200" dirty="0" err="1"/>
            <a:t>Roasters</a:t>
          </a:r>
          <a:endParaRPr lang="en-US" sz="1700" kern="1200" dirty="0"/>
        </a:p>
      </dsp:txBody>
      <dsp:txXfrm>
        <a:off x="4816494" y="56921"/>
        <a:ext cx="2463286" cy="369492"/>
      </dsp:txXfrm>
    </dsp:sp>
    <dsp:sp modelId="{579290FB-1C8B-43C1-ADE5-814F899730C0}">
      <dsp:nvSpPr>
        <dsp:cNvPr id="0" name=""/>
        <dsp:cNvSpPr/>
      </dsp:nvSpPr>
      <dsp:spPr>
        <a:xfrm>
          <a:off x="4816494" y="499649"/>
          <a:ext cx="2463286" cy="246328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A937B9-149A-4052-B5EB-F168C2FA07FB}">
      <dsp:nvSpPr>
        <dsp:cNvPr id="0" name=""/>
        <dsp:cNvSpPr/>
      </dsp:nvSpPr>
      <dsp:spPr>
        <a:xfrm>
          <a:off x="2092818" y="3209264"/>
          <a:ext cx="2463286" cy="369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4770" rIns="64770" bIns="0" numCol="1" spcCol="1270" anchor="b" anchorCtr="0">
          <a:noAutofit/>
        </a:bodyPr>
        <a:lstStyle/>
        <a:p>
          <a:pPr marL="0" lvl="0" indent="0" algn="l" defTabSz="755650">
            <a:lnSpc>
              <a:spcPct val="90000"/>
            </a:lnSpc>
            <a:spcBef>
              <a:spcPct val="0"/>
            </a:spcBef>
            <a:spcAft>
              <a:spcPct val="35000"/>
            </a:spcAft>
            <a:buNone/>
          </a:pPr>
          <a:r>
            <a:rPr lang="tr-TR" sz="1700" kern="1200" dirty="0" err="1"/>
            <a:t>Coca</a:t>
          </a:r>
          <a:r>
            <a:rPr lang="tr-TR" sz="1700" kern="1200" dirty="0"/>
            <a:t> Cola</a:t>
          </a:r>
          <a:endParaRPr lang="en-US" sz="1700" kern="1200" dirty="0"/>
        </a:p>
      </dsp:txBody>
      <dsp:txXfrm>
        <a:off x="2092818" y="3209264"/>
        <a:ext cx="2463286" cy="369492"/>
      </dsp:txXfrm>
    </dsp:sp>
    <dsp:sp modelId="{5713158F-6AF4-4E82-8ABC-9946CF0F432D}">
      <dsp:nvSpPr>
        <dsp:cNvPr id="0" name=""/>
        <dsp:cNvSpPr/>
      </dsp:nvSpPr>
      <dsp:spPr>
        <a:xfrm>
          <a:off x="2092818" y="3651991"/>
          <a:ext cx="2463286" cy="246328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87DD0A-C299-4581-8B2E-C144C53FA456}">
      <dsp:nvSpPr>
        <dsp:cNvPr id="0" name=""/>
        <dsp:cNvSpPr/>
      </dsp:nvSpPr>
      <dsp:spPr>
        <a:xfrm>
          <a:off x="4816494" y="3209264"/>
          <a:ext cx="2463286" cy="369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4770" rIns="64770" bIns="0" numCol="1" spcCol="1270" anchor="b" anchorCtr="0">
          <a:noAutofit/>
        </a:bodyPr>
        <a:lstStyle/>
        <a:p>
          <a:pPr marL="0" lvl="0" indent="0" algn="l" defTabSz="755650">
            <a:lnSpc>
              <a:spcPct val="90000"/>
            </a:lnSpc>
            <a:spcBef>
              <a:spcPct val="0"/>
            </a:spcBef>
            <a:spcAft>
              <a:spcPct val="35000"/>
            </a:spcAft>
            <a:buNone/>
          </a:pPr>
          <a:r>
            <a:rPr lang="tr-TR" sz="1700" kern="1200" dirty="0" err="1"/>
            <a:t>Froo</a:t>
          </a:r>
          <a:r>
            <a:rPr lang="tr-TR" sz="1700" kern="1200" dirty="0"/>
            <a:t> </a:t>
          </a:r>
          <a:r>
            <a:rPr lang="tr-TR" sz="1700" kern="1200" dirty="0" err="1"/>
            <a:t>It</a:t>
          </a:r>
          <a:endParaRPr lang="en-US" sz="1700" kern="1200" dirty="0"/>
        </a:p>
      </dsp:txBody>
      <dsp:txXfrm>
        <a:off x="4816494" y="3209264"/>
        <a:ext cx="2463286" cy="369492"/>
      </dsp:txXfrm>
    </dsp:sp>
    <dsp:sp modelId="{E6558D30-D508-4F0B-B0F8-E9E924155EA1}">
      <dsp:nvSpPr>
        <dsp:cNvPr id="0" name=""/>
        <dsp:cNvSpPr/>
      </dsp:nvSpPr>
      <dsp:spPr>
        <a:xfrm>
          <a:off x="4816494" y="3651991"/>
          <a:ext cx="2463286" cy="2463286"/>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2000" r="-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2EBEF-017E-4551-933B-B6B9B9BC7A34}">
      <dsp:nvSpPr>
        <dsp:cNvPr id="0" name=""/>
        <dsp:cNvSpPr/>
      </dsp:nvSpPr>
      <dsp:spPr>
        <a:xfrm rot="5400000">
          <a:off x="3590027" y="-3524"/>
          <a:ext cx="1891770" cy="1900978"/>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noProof="0" dirty="0"/>
            <a:t>Know your audience</a:t>
          </a:r>
        </a:p>
      </dsp:txBody>
      <dsp:txXfrm rot="-5400000">
        <a:off x="3902253" y="316375"/>
        <a:ext cx="1267318" cy="1261180"/>
      </dsp:txXfrm>
    </dsp:sp>
    <dsp:sp modelId="{4771AF28-9BE3-47A6-B435-A9F8AB458504}">
      <dsp:nvSpPr>
        <dsp:cNvPr id="0" name=""/>
        <dsp:cNvSpPr/>
      </dsp:nvSpPr>
      <dsp:spPr>
        <a:xfrm>
          <a:off x="5562603" y="379433"/>
          <a:ext cx="2111216" cy="113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Identify your target</a:t>
          </a:r>
          <a:r>
            <a:rPr lang="tr-TR" sz="1800" kern="1200" dirty="0"/>
            <a:t> </a:t>
          </a:r>
          <a:r>
            <a:rPr lang="en-GB" sz="1800" kern="1200" dirty="0"/>
            <a:t>market, not just by demographics</a:t>
          </a:r>
          <a:r>
            <a:rPr lang="tr-TR" sz="1800" kern="1200" dirty="0"/>
            <a:t> </a:t>
          </a:r>
          <a:r>
            <a:rPr lang="en-US" sz="1800" kern="1200" dirty="0"/>
            <a:t>but also by tastes.</a:t>
          </a:r>
        </a:p>
      </dsp:txBody>
      <dsp:txXfrm>
        <a:off x="5562603" y="379433"/>
        <a:ext cx="2111216" cy="1135062"/>
      </dsp:txXfrm>
    </dsp:sp>
    <dsp:sp modelId="{5FF5755C-904C-4BEE-A4AD-5BB43335AF06}">
      <dsp:nvSpPr>
        <dsp:cNvPr id="0" name=""/>
        <dsp:cNvSpPr/>
      </dsp:nvSpPr>
      <dsp:spPr>
        <a:xfrm rot="5400000">
          <a:off x="1507792" y="124044"/>
          <a:ext cx="1891770" cy="1645840"/>
        </a:xfrm>
        <a:prstGeom prst="hexagon">
          <a:avLst>
            <a:gd name="adj" fmla="val 25000"/>
            <a:gd name="vf" fmla="val 115470"/>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rot="-5400000">
        <a:off x="1887234" y="295880"/>
        <a:ext cx="1132886" cy="1302168"/>
      </dsp:txXfrm>
    </dsp:sp>
    <dsp:sp modelId="{07C580EC-32FA-41E9-A02F-360CE3B1B81C}">
      <dsp:nvSpPr>
        <dsp:cNvPr id="0" name=""/>
        <dsp:cNvSpPr/>
      </dsp:nvSpPr>
      <dsp:spPr>
        <a:xfrm rot="5400000">
          <a:off x="2787112" y="1624445"/>
          <a:ext cx="1891770" cy="1856508"/>
        </a:xfrm>
        <a:prstGeom prst="hexagon">
          <a:avLst>
            <a:gd name="adj" fmla="val 25000"/>
            <a:gd name="vf" fmla="val 1154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3820" rIns="0" bIns="83820" numCol="1" spcCol="1270" anchor="ctr" anchorCtr="0">
          <a:noAutofit/>
        </a:bodyPr>
        <a:lstStyle/>
        <a:p>
          <a:pPr marL="0" lvl="0" indent="0" algn="ctr" defTabSz="1160463">
            <a:lnSpc>
              <a:spcPct val="90000"/>
            </a:lnSpc>
            <a:spcBef>
              <a:spcPct val="0"/>
            </a:spcBef>
            <a:spcAft>
              <a:spcPct val="35000"/>
            </a:spcAft>
            <a:buNone/>
            <a:tabLst/>
          </a:pPr>
          <a:r>
            <a:rPr lang="en-GB" sz="2200" b="1" i="0" kern="1200" noProof="0" dirty="0">
              <a:latin typeface="+mj-lt"/>
            </a:rPr>
            <a:t>Everything</a:t>
          </a:r>
          <a:r>
            <a:rPr lang="en-GB" sz="2200" b="0" i="0" kern="1200" noProof="0" dirty="0">
              <a:latin typeface="Franklin Gothic Demi Cond" panose="020B0706030402020204" pitchFamily="34" charset="0"/>
            </a:rPr>
            <a:t> </a:t>
          </a:r>
          <a:r>
            <a:rPr lang="en-GB" sz="2200" b="1" i="0" kern="1200" noProof="0" dirty="0">
              <a:latin typeface="+mj-lt"/>
            </a:rPr>
            <a:t>counts</a:t>
          </a:r>
        </a:p>
      </dsp:txBody>
      <dsp:txXfrm rot="-5400000">
        <a:off x="3111277" y="1919172"/>
        <a:ext cx="1243440" cy="1267057"/>
      </dsp:txXfrm>
    </dsp:sp>
    <dsp:sp modelId="{4374B15C-59B2-4D73-B9D8-A994AD498B89}">
      <dsp:nvSpPr>
        <dsp:cNvPr id="0" name=""/>
        <dsp:cNvSpPr/>
      </dsp:nvSpPr>
      <dsp:spPr>
        <a:xfrm>
          <a:off x="76207" y="2049435"/>
          <a:ext cx="2704897" cy="113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en-GB" sz="1800" kern="1200" noProof="0" dirty="0"/>
            <a:t>Keeping your brand consistent is key. All elements is part of the concept tailormade for your target audience</a:t>
          </a:r>
          <a:r>
            <a:rPr lang="tr-TR" sz="1800" kern="1200" noProof="0" dirty="0"/>
            <a:t>.</a:t>
          </a:r>
          <a:endParaRPr lang="en-GB" sz="1800" kern="1200" noProof="0" dirty="0"/>
        </a:p>
      </dsp:txBody>
      <dsp:txXfrm>
        <a:off x="76207" y="2049435"/>
        <a:ext cx="2704897" cy="1135062"/>
      </dsp:txXfrm>
    </dsp:sp>
    <dsp:sp modelId="{B963CEE3-D921-41DA-8002-E176E815DAEE}">
      <dsp:nvSpPr>
        <dsp:cNvPr id="0" name=""/>
        <dsp:cNvSpPr/>
      </dsp:nvSpPr>
      <dsp:spPr>
        <a:xfrm rot="5400000">
          <a:off x="4690675" y="1723290"/>
          <a:ext cx="1891770" cy="1645840"/>
        </a:xfrm>
        <a:prstGeom prst="hexagon">
          <a:avLst>
            <a:gd name="adj" fmla="val 25000"/>
            <a:gd name="vf" fmla="val 115470"/>
          </a:avLst>
        </a:prstGeom>
        <a:solidFill>
          <a:schemeClr val="accent2">
            <a:hueOff val="-8640000"/>
            <a:satOff val="-30002"/>
            <a:lumOff val="36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rot="-5400000">
        <a:off x="5070117" y="1895126"/>
        <a:ext cx="1132886" cy="1302168"/>
      </dsp:txXfrm>
    </dsp:sp>
    <dsp:sp modelId="{832BF364-8134-4D45-B83D-46CCDBDCDFF4}">
      <dsp:nvSpPr>
        <dsp:cNvPr id="0" name=""/>
        <dsp:cNvSpPr/>
      </dsp:nvSpPr>
      <dsp:spPr>
        <a:xfrm rot="5400000">
          <a:off x="3711112" y="3215132"/>
          <a:ext cx="1891770" cy="1846386"/>
        </a:xfrm>
        <a:prstGeom prst="hexagon">
          <a:avLst>
            <a:gd name="adj" fmla="val 25000"/>
            <a:gd name="vf" fmla="val 1154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0" rIns="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t>Be </a:t>
          </a:r>
          <a:r>
            <a:rPr lang="en-GB" sz="2000" b="1" kern="1200" noProof="0" dirty="0"/>
            <a:t>memorable</a:t>
          </a:r>
        </a:p>
      </dsp:txBody>
      <dsp:txXfrm rot="-5400000">
        <a:off x="4037844" y="3503953"/>
        <a:ext cx="1238306" cy="1268744"/>
      </dsp:txXfrm>
    </dsp:sp>
    <dsp:sp modelId="{2CBF7DB6-2D47-4984-9F3C-AF118E8CA318}">
      <dsp:nvSpPr>
        <dsp:cNvPr id="0" name=""/>
        <dsp:cNvSpPr/>
      </dsp:nvSpPr>
      <dsp:spPr>
        <a:xfrm>
          <a:off x="5737390" y="3573435"/>
          <a:ext cx="2111216" cy="113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Standing out </a:t>
          </a:r>
          <a:r>
            <a:rPr lang="en-GB" sz="1800" kern="1200" noProof="0" dirty="0"/>
            <a:t>from</a:t>
          </a:r>
          <a:r>
            <a:rPr lang="en-GB" sz="1800" kern="1200" dirty="0"/>
            <a:t> the crowd is the only</a:t>
          </a:r>
          <a:r>
            <a:rPr lang="tr-TR" sz="1800" kern="1200" dirty="0"/>
            <a:t> </a:t>
          </a:r>
          <a:r>
            <a:rPr lang="en-GB" sz="1800" kern="1200" dirty="0"/>
            <a:t>way to get your brand noticed.</a:t>
          </a:r>
          <a:endParaRPr lang="en-US" sz="1800" kern="1200" dirty="0"/>
        </a:p>
      </dsp:txBody>
      <dsp:txXfrm>
        <a:off x="5737390" y="3573435"/>
        <a:ext cx="2111216" cy="1135062"/>
      </dsp:txXfrm>
    </dsp:sp>
    <dsp:sp modelId="{933FB339-6D70-4FC5-9A30-725090B69673}">
      <dsp:nvSpPr>
        <dsp:cNvPr id="0" name=""/>
        <dsp:cNvSpPr/>
      </dsp:nvSpPr>
      <dsp:spPr>
        <a:xfrm rot="5400000">
          <a:off x="1660114" y="3335514"/>
          <a:ext cx="1891770" cy="1645840"/>
        </a:xfrm>
        <a:prstGeom prst="hexagon">
          <a:avLst>
            <a:gd name="adj" fmla="val 25000"/>
            <a:gd name="vf" fmla="val 115470"/>
          </a:avLst>
        </a:prstGeom>
        <a:solidFill>
          <a:schemeClr val="accent2">
            <a:hueOff val="-14400000"/>
            <a:satOff val="-50003"/>
            <a:lumOff val="6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rot="-5400000">
        <a:off x="2039556" y="3507350"/>
        <a:ext cx="1132886" cy="13021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FB6BD-8927-40F8-A281-C87B225C4DC3}">
      <dsp:nvSpPr>
        <dsp:cNvPr id="0" name=""/>
        <dsp:cNvSpPr/>
      </dsp:nvSpPr>
      <dsp:spPr>
        <a:xfrm>
          <a:off x="0" y="2140"/>
          <a:ext cx="7391400" cy="460024"/>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mj-lt"/>
            <a:buNone/>
          </a:pPr>
          <a:r>
            <a:rPr lang="en-GB" sz="2000" kern="1200" noProof="0" dirty="0"/>
            <a:t>1. Decide if you will consult with experts</a:t>
          </a:r>
        </a:p>
      </dsp:txBody>
      <dsp:txXfrm>
        <a:off x="22457" y="24597"/>
        <a:ext cx="7346486" cy="415110"/>
      </dsp:txXfrm>
    </dsp:sp>
    <dsp:sp modelId="{1BDC85CD-C122-4435-9FF6-00F082106102}">
      <dsp:nvSpPr>
        <dsp:cNvPr id="0" name=""/>
        <dsp:cNvSpPr/>
      </dsp:nvSpPr>
      <dsp:spPr>
        <a:xfrm>
          <a:off x="0" y="462165"/>
          <a:ext cx="7391400" cy="253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77" tIns="20320" rIns="113792" bIns="20320" numCol="1" spcCol="1270" anchor="t" anchorCtr="0">
          <a:noAutofit/>
        </a:bodyPr>
        <a:lstStyle/>
        <a:p>
          <a:pPr marL="171450" lvl="1" indent="-171450" algn="l" defTabSz="711200">
            <a:lnSpc>
              <a:spcPct val="90000"/>
            </a:lnSpc>
            <a:spcBef>
              <a:spcPct val="0"/>
            </a:spcBef>
            <a:spcAft>
              <a:spcPct val="20000"/>
            </a:spcAft>
            <a:buFont typeface="Arial" panose="020B0604020202020204" pitchFamily="34" charset="0"/>
            <a:buChar char="•"/>
          </a:pPr>
          <a:r>
            <a:rPr lang="en-GB" sz="1600" kern="1200" noProof="0" dirty="0"/>
            <a:t>How much are you willing to invest? Can your team come up with a brand name? </a:t>
          </a:r>
        </a:p>
      </dsp:txBody>
      <dsp:txXfrm>
        <a:off x="0" y="462165"/>
        <a:ext cx="7391400" cy="253099"/>
      </dsp:txXfrm>
    </dsp:sp>
    <dsp:sp modelId="{A6D93355-C3E4-42C3-8703-A889AA7AD957}">
      <dsp:nvSpPr>
        <dsp:cNvPr id="0" name=""/>
        <dsp:cNvSpPr/>
      </dsp:nvSpPr>
      <dsp:spPr>
        <a:xfrm>
          <a:off x="0" y="715265"/>
          <a:ext cx="7391400" cy="460024"/>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noProof="0" dirty="0"/>
            <a:t>2. Come up with a goal for your brand name</a:t>
          </a:r>
        </a:p>
      </dsp:txBody>
      <dsp:txXfrm>
        <a:off x="22457" y="737722"/>
        <a:ext cx="7346486" cy="415110"/>
      </dsp:txXfrm>
    </dsp:sp>
    <dsp:sp modelId="{34E46F66-60EC-4982-9683-26FCD1EFE6A1}">
      <dsp:nvSpPr>
        <dsp:cNvPr id="0" name=""/>
        <dsp:cNvSpPr/>
      </dsp:nvSpPr>
      <dsp:spPr>
        <a:xfrm>
          <a:off x="0" y="1175290"/>
          <a:ext cx="7391400" cy="253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7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kern="1200" noProof="0" dirty="0"/>
            <a:t>What makes you stand out from other businesses?</a:t>
          </a:r>
        </a:p>
      </dsp:txBody>
      <dsp:txXfrm>
        <a:off x="0" y="1175290"/>
        <a:ext cx="7391400" cy="253099"/>
      </dsp:txXfrm>
    </dsp:sp>
    <dsp:sp modelId="{D269555A-F4CE-4236-9FA9-A545E273939A}">
      <dsp:nvSpPr>
        <dsp:cNvPr id="0" name=""/>
        <dsp:cNvSpPr/>
      </dsp:nvSpPr>
      <dsp:spPr>
        <a:xfrm>
          <a:off x="0" y="1428390"/>
          <a:ext cx="7391400" cy="460024"/>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noProof="0" dirty="0"/>
            <a:t>3. Brainstorm different names</a:t>
          </a:r>
        </a:p>
      </dsp:txBody>
      <dsp:txXfrm>
        <a:off x="22457" y="1450847"/>
        <a:ext cx="7346486" cy="415110"/>
      </dsp:txXfrm>
    </dsp:sp>
    <dsp:sp modelId="{09501E82-0E54-4621-B9B0-B1B03FF539BA}">
      <dsp:nvSpPr>
        <dsp:cNvPr id="0" name=""/>
        <dsp:cNvSpPr/>
      </dsp:nvSpPr>
      <dsp:spPr>
        <a:xfrm>
          <a:off x="0" y="1888414"/>
          <a:ext cx="7391400" cy="476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7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kern="1200" noProof="0" dirty="0"/>
            <a:t>The best brand names evoke an emotional connection and impart logical information at the same time. Try different angles.</a:t>
          </a:r>
        </a:p>
      </dsp:txBody>
      <dsp:txXfrm>
        <a:off x="0" y="1888414"/>
        <a:ext cx="7391400" cy="476423"/>
      </dsp:txXfrm>
    </dsp:sp>
    <dsp:sp modelId="{53206F6C-DE4B-4D6B-9EE5-4B5663B1A871}">
      <dsp:nvSpPr>
        <dsp:cNvPr id="0" name=""/>
        <dsp:cNvSpPr/>
      </dsp:nvSpPr>
      <dsp:spPr>
        <a:xfrm>
          <a:off x="0" y="2364838"/>
          <a:ext cx="7391400" cy="460024"/>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noProof="0" dirty="0"/>
            <a:t>4. Check for trademark violations</a:t>
          </a:r>
        </a:p>
      </dsp:txBody>
      <dsp:txXfrm>
        <a:off x="22457" y="2387295"/>
        <a:ext cx="7346486" cy="415110"/>
      </dsp:txXfrm>
    </dsp:sp>
    <dsp:sp modelId="{345E0D79-61C3-464D-BD6B-1EAD379FBAF1}">
      <dsp:nvSpPr>
        <dsp:cNvPr id="0" name=""/>
        <dsp:cNvSpPr/>
      </dsp:nvSpPr>
      <dsp:spPr>
        <a:xfrm>
          <a:off x="0" y="2824863"/>
          <a:ext cx="7391400" cy="253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7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kern="1200" noProof="0" dirty="0"/>
            <a:t>Make sure to check, not to clash with other brand names.</a:t>
          </a:r>
        </a:p>
      </dsp:txBody>
      <dsp:txXfrm>
        <a:off x="0" y="2824863"/>
        <a:ext cx="7391400" cy="253099"/>
      </dsp:txXfrm>
    </dsp:sp>
    <dsp:sp modelId="{E49E9DE0-F019-4A9E-802D-5F7EA98FC380}">
      <dsp:nvSpPr>
        <dsp:cNvPr id="0" name=""/>
        <dsp:cNvSpPr/>
      </dsp:nvSpPr>
      <dsp:spPr>
        <a:xfrm>
          <a:off x="0" y="3077963"/>
          <a:ext cx="7391400" cy="460024"/>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noProof="0" dirty="0"/>
            <a:t>5. Create a visual concept for each idea</a:t>
          </a:r>
        </a:p>
      </dsp:txBody>
      <dsp:txXfrm>
        <a:off x="22457" y="3100420"/>
        <a:ext cx="7346486" cy="415110"/>
      </dsp:txXfrm>
    </dsp:sp>
    <dsp:sp modelId="{457E2D3B-D0BB-4971-945F-2FA6EDFF43A4}">
      <dsp:nvSpPr>
        <dsp:cNvPr id="0" name=""/>
        <dsp:cNvSpPr/>
      </dsp:nvSpPr>
      <dsp:spPr>
        <a:xfrm>
          <a:off x="0" y="3537987"/>
          <a:ext cx="7391400" cy="476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7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kern="1200" noProof="0" dirty="0"/>
            <a:t>Once you have settled on a few different options, create boards with designs for each brand name. Seeing the visual concept will help you decide.</a:t>
          </a:r>
        </a:p>
      </dsp:txBody>
      <dsp:txXfrm>
        <a:off x="0" y="3537987"/>
        <a:ext cx="7391400" cy="476423"/>
      </dsp:txXfrm>
    </dsp:sp>
    <dsp:sp modelId="{3F7A7382-14A4-48AB-9F32-FAD0A5C80D4E}">
      <dsp:nvSpPr>
        <dsp:cNvPr id="0" name=""/>
        <dsp:cNvSpPr/>
      </dsp:nvSpPr>
      <dsp:spPr>
        <a:xfrm>
          <a:off x="0" y="4014411"/>
          <a:ext cx="7391400" cy="460024"/>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noProof="0" dirty="0"/>
            <a:t>6. Make the final decision</a:t>
          </a:r>
        </a:p>
      </dsp:txBody>
      <dsp:txXfrm>
        <a:off x="22457" y="4036868"/>
        <a:ext cx="7346486" cy="415110"/>
      </dsp:txXfrm>
    </dsp:sp>
    <dsp:sp modelId="{C5ECD1AF-4690-4638-80F8-0E17355CCD69}">
      <dsp:nvSpPr>
        <dsp:cNvPr id="0" name=""/>
        <dsp:cNvSpPr/>
      </dsp:nvSpPr>
      <dsp:spPr>
        <a:xfrm>
          <a:off x="0" y="4474436"/>
          <a:ext cx="7391400" cy="476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7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kern="1200" noProof="0" dirty="0"/>
            <a:t>After determining your new brand name, you should pair your brand</a:t>
          </a:r>
          <a:r>
            <a:rPr lang="tr-TR" sz="1600" kern="1200" noProof="0" dirty="0"/>
            <a:t> </a:t>
          </a:r>
          <a:r>
            <a:rPr lang="en-GB" sz="1600" kern="1200" noProof="0" dirty="0"/>
            <a:t>naming strategy with a marketing strategy to attract the right crowds.</a:t>
          </a:r>
        </a:p>
      </dsp:txBody>
      <dsp:txXfrm>
        <a:off x="0" y="4474436"/>
        <a:ext cx="7391400" cy="4764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D979D-66C9-456A-B769-1233F3A52E58}">
      <dsp:nvSpPr>
        <dsp:cNvPr id="0" name=""/>
        <dsp:cNvSpPr/>
      </dsp:nvSpPr>
      <dsp:spPr>
        <a:xfrm>
          <a:off x="369570" y="822752"/>
          <a:ext cx="6652260" cy="604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tr-TR" sz="2400" kern="1200" noProof="0" dirty="0"/>
            <a:t>1- </a:t>
          </a:r>
          <a:r>
            <a:rPr lang="en-GB" sz="2400" kern="1200" noProof="0" dirty="0"/>
            <a:t>Using the wrong image for representation</a:t>
          </a:r>
        </a:p>
      </dsp:txBody>
      <dsp:txXfrm>
        <a:off x="369570" y="822752"/>
        <a:ext cx="6652260" cy="604750"/>
      </dsp:txXfrm>
    </dsp:sp>
    <dsp:sp modelId="{BD96C789-6865-4B45-AF71-3543482AD422}">
      <dsp:nvSpPr>
        <dsp:cNvPr id="0" name=""/>
        <dsp:cNvSpPr/>
      </dsp:nvSpPr>
      <dsp:spPr>
        <a:xfrm>
          <a:off x="369570" y="1427503"/>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FB42B2-FC23-4B29-96F3-159E7673038F}">
      <dsp:nvSpPr>
        <dsp:cNvPr id="0" name=""/>
        <dsp:cNvSpPr/>
      </dsp:nvSpPr>
      <dsp:spPr>
        <a:xfrm>
          <a:off x="1308277" y="1427503"/>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AACEA5-60FA-4E0C-85D8-D7C9CD465218}">
      <dsp:nvSpPr>
        <dsp:cNvPr id="0" name=""/>
        <dsp:cNvSpPr/>
      </dsp:nvSpPr>
      <dsp:spPr>
        <a:xfrm>
          <a:off x="2246985" y="1427503"/>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573D4B-539D-4268-898E-09473CFF7EFC}">
      <dsp:nvSpPr>
        <dsp:cNvPr id="0" name=""/>
        <dsp:cNvSpPr/>
      </dsp:nvSpPr>
      <dsp:spPr>
        <a:xfrm>
          <a:off x="3185693" y="1427503"/>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AB14AF-60D4-409D-A121-333B36597168}">
      <dsp:nvSpPr>
        <dsp:cNvPr id="0" name=""/>
        <dsp:cNvSpPr/>
      </dsp:nvSpPr>
      <dsp:spPr>
        <a:xfrm>
          <a:off x="4124401" y="1427503"/>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2E6234-5CF2-4594-A1A2-35A1C08ABDEC}">
      <dsp:nvSpPr>
        <dsp:cNvPr id="0" name=""/>
        <dsp:cNvSpPr/>
      </dsp:nvSpPr>
      <dsp:spPr>
        <a:xfrm>
          <a:off x="5063109" y="1427503"/>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06407D-7731-4F6A-AC80-E9A782EFE5A8}">
      <dsp:nvSpPr>
        <dsp:cNvPr id="0" name=""/>
        <dsp:cNvSpPr/>
      </dsp:nvSpPr>
      <dsp:spPr>
        <a:xfrm>
          <a:off x="6001816" y="1427503"/>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CD1C31-6BF3-4CD0-BAF0-5AFC4798C047}">
      <dsp:nvSpPr>
        <dsp:cNvPr id="0" name=""/>
        <dsp:cNvSpPr/>
      </dsp:nvSpPr>
      <dsp:spPr>
        <a:xfrm>
          <a:off x="369570" y="1674391"/>
          <a:ext cx="6652260" cy="604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tr-TR" sz="2400" kern="1200" noProof="0" dirty="0"/>
            <a:t>2- </a:t>
          </a:r>
          <a:r>
            <a:rPr lang="en-GB" sz="2400" kern="1200" noProof="0" dirty="0"/>
            <a:t>Imitating others</a:t>
          </a:r>
        </a:p>
      </dsp:txBody>
      <dsp:txXfrm>
        <a:off x="369570" y="1674391"/>
        <a:ext cx="6652260" cy="604750"/>
      </dsp:txXfrm>
    </dsp:sp>
    <dsp:sp modelId="{56F4B2DC-E723-474F-B39A-23CADC0ED4F5}">
      <dsp:nvSpPr>
        <dsp:cNvPr id="0" name=""/>
        <dsp:cNvSpPr/>
      </dsp:nvSpPr>
      <dsp:spPr>
        <a:xfrm>
          <a:off x="369570" y="2279142"/>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99FB13-1DF2-4BB2-B260-173AF79AB4A1}">
      <dsp:nvSpPr>
        <dsp:cNvPr id="0" name=""/>
        <dsp:cNvSpPr/>
      </dsp:nvSpPr>
      <dsp:spPr>
        <a:xfrm>
          <a:off x="1308277" y="2279142"/>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18D625-799D-4D98-A48B-929C0AB00AF6}">
      <dsp:nvSpPr>
        <dsp:cNvPr id="0" name=""/>
        <dsp:cNvSpPr/>
      </dsp:nvSpPr>
      <dsp:spPr>
        <a:xfrm>
          <a:off x="2246985" y="2279142"/>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B51421-E4D0-4FC4-9903-38F36151DAFB}">
      <dsp:nvSpPr>
        <dsp:cNvPr id="0" name=""/>
        <dsp:cNvSpPr/>
      </dsp:nvSpPr>
      <dsp:spPr>
        <a:xfrm>
          <a:off x="3185693" y="2279142"/>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FE118D-8810-4C0E-9737-B86B46066A68}">
      <dsp:nvSpPr>
        <dsp:cNvPr id="0" name=""/>
        <dsp:cNvSpPr/>
      </dsp:nvSpPr>
      <dsp:spPr>
        <a:xfrm>
          <a:off x="4124401" y="2279142"/>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4AB522-E354-4E05-AF20-1893293EC1C9}">
      <dsp:nvSpPr>
        <dsp:cNvPr id="0" name=""/>
        <dsp:cNvSpPr/>
      </dsp:nvSpPr>
      <dsp:spPr>
        <a:xfrm>
          <a:off x="5063109" y="2279142"/>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71B9E9-87B9-4055-8B27-58ED6441511A}">
      <dsp:nvSpPr>
        <dsp:cNvPr id="0" name=""/>
        <dsp:cNvSpPr/>
      </dsp:nvSpPr>
      <dsp:spPr>
        <a:xfrm>
          <a:off x="6001816" y="2279142"/>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DAEE18-5B26-46A7-A5F2-B5EF5E9ACA0C}">
      <dsp:nvSpPr>
        <dsp:cNvPr id="0" name=""/>
        <dsp:cNvSpPr/>
      </dsp:nvSpPr>
      <dsp:spPr>
        <a:xfrm>
          <a:off x="369570" y="2526030"/>
          <a:ext cx="6652260" cy="604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GB" sz="2400" kern="1200" noProof="0" dirty="0"/>
            <a:t>3-Using puns only funny to you</a:t>
          </a:r>
        </a:p>
      </dsp:txBody>
      <dsp:txXfrm>
        <a:off x="369570" y="2526030"/>
        <a:ext cx="6652260" cy="604750"/>
      </dsp:txXfrm>
    </dsp:sp>
    <dsp:sp modelId="{FB25A14B-87DE-427E-847D-CAB16B7C1C41}">
      <dsp:nvSpPr>
        <dsp:cNvPr id="0" name=""/>
        <dsp:cNvSpPr/>
      </dsp:nvSpPr>
      <dsp:spPr>
        <a:xfrm>
          <a:off x="369570" y="3130780"/>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D13E8D-5493-4D54-B932-12B2504EBE97}">
      <dsp:nvSpPr>
        <dsp:cNvPr id="0" name=""/>
        <dsp:cNvSpPr/>
      </dsp:nvSpPr>
      <dsp:spPr>
        <a:xfrm>
          <a:off x="1308277" y="3130780"/>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31BB1E-8FB1-43AD-8E23-EEC19D1BB035}">
      <dsp:nvSpPr>
        <dsp:cNvPr id="0" name=""/>
        <dsp:cNvSpPr/>
      </dsp:nvSpPr>
      <dsp:spPr>
        <a:xfrm>
          <a:off x="2246985" y="3130780"/>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6CAA49-4164-412C-8971-3B8748C05942}">
      <dsp:nvSpPr>
        <dsp:cNvPr id="0" name=""/>
        <dsp:cNvSpPr/>
      </dsp:nvSpPr>
      <dsp:spPr>
        <a:xfrm>
          <a:off x="3185693" y="3130780"/>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92A364-6354-4F65-AF9E-39E46F53CCD0}">
      <dsp:nvSpPr>
        <dsp:cNvPr id="0" name=""/>
        <dsp:cNvSpPr/>
      </dsp:nvSpPr>
      <dsp:spPr>
        <a:xfrm>
          <a:off x="4124401" y="3130780"/>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CA74DC-8CC3-4AB8-B6AF-F4CC20EAAB89}">
      <dsp:nvSpPr>
        <dsp:cNvPr id="0" name=""/>
        <dsp:cNvSpPr/>
      </dsp:nvSpPr>
      <dsp:spPr>
        <a:xfrm>
          <a:off x="5063109" y="3130780"/>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D93D76-3717-455E-9585-D94031382E04}">
      <dsp:nvSpPr>
        <dsp:cNvPr id="0" name=""/>
        <dsp:cNvSpPr/>
      </dsp:nvSpPr>
      <dsp:spPr>
        <a:xfrm>
          <a:off x="6001816" y="3130780"/>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A2D61-0287-43CD-821A-B6EB8292B9E8}">
      <dsp:nvSpPr>
        <dsp:cNvPr id="0" name=""/>
        <dsp:cNvSpPr/>
      </dsp:nvSpPr>
      <dsp:spPr>
        <a:xfrm>
          <a:off x="369570" y="3377668"/>
          <a:ext cx="6652260" cy="604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tr-TR" sz="2400" kern="1200" noProof="0" dirty="0"/>
            <a:t>4-</a:t>
          </a:r>
          <a:r>
            <a:rPr lang="en-GB" sz="2400" kern="1200" noProof="0" dirty="0"/>
            <a:t>Misspellings or strange spellings</a:t>
          </a:r>
        </a:p>
      </dsp:txBody>
      <dsp:txXfrm>
        <a:off x="369570" y="3377668"/>
        <a:ext cx="6652260" cy="604750"/>
      </dsp:txXfrm>
    </dsp:sp>
    <dsp:sp modelId="{C6E3873B-A782-4ECE-B55B-A0F2FD7774DF}">
      <dsp:nvSpPr>
        <dsp:cNvPr id="0" name=""/>
        <dsp:cNvSpPr/>
      </dsp:nvSpPr>
      <dsp:spPr>
        <a:xfrm>
          <a:off x="369570" y="3982419"/>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4493E1-2846-47BC-95DA-B2D5D45FE1E5}">
      <dsp:nvSpPr>
        <dsp:cNvPr id="0" name=""/>
        <dsp:cNvSpPr/>
      </dsp:nvSpPr>
      <dsp:spPr>
        <a:xfrm>
          <a:off x="1308277" y="3982419"/>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6F3CDB-E8D3-45BF-9518-38C92D37D006}">
      <dsp:nvSpPr>
        <dsp:cNvPr id="0" name=""/>
        <dsp:cNvSpPr/>
      </dsp:nvSpPr>
      <dsp:spPr>
        <a:xfrm>
          <a:off x="2246985" y="3982419"/>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D35190-1CBA-4387-9377-2C0203A37DA6}">
      <dsp:nvSpPr>
        <dsp:cNvPr id="0" name=""/>
        <dsp:cNvSpPr/>
      </dsp:nvSpPr>
      <dsp:spPr>
        <a:xfrm>
          <a:off x="3185693" y="3982419"/>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462EA1-3C4E-48EB-AA9C-D2875A2D2126}">
      <dsp:nvSpPr>
        <dsp:cNvPr id="0" name=""/>
        <dsp:cNvSpPr/>
      </dsp:nvSpPr>
      <dsp:spPr>
        <a:xfrm>
          <a:off x="4124401" y="3982419"/>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95EB85-4B8F-41C7-9865-A4EE8E360B95}">
      <dsp:nvSpPr>
        <dsp:cNvPr id="0" name=""/>
        <dsp:cNvSpPr/>
      </dsp:nvSpPr>
      <dsp:spPr>
        <a:xfrm>
          <a:off x="5063109" y="3982419"/>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F8C4A7-889B-4FEE-91D6-48CF2D8F648D}">
      <dsp:nvSpPr>
        <dsp:cNvPr id="0" name=""/>
        <dsp:cNvSpPr/>
      </dsp:nvSpPr>
      <dsp:spPr>
        <a:xfrm>
          <a:off x="6001816" y="3982419"/>
          <a:ext cx="886968" cy="147828"/>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B2AF4-86A1-4B04-8DF8-0477AA592D36}">
      <dsp:nvSpPr>
        <dsp:cNvPr id="0" name=""/>
        <dsp:cNvSpPr/>
      </dsp:nvSpPr>
      <dsp:spPr>
        <a:xfrm>
          <a:off x="672" y="1702776"/>
          <a:ext cx="1073342" cy="1073342"/>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EDAD4E-9D98-4E2B-BDE6-B98A280EBA94}">
      <dsp:nvSpPr>
        <dsp:cNvPr id="0" name=""/>
        <dsp:cNvSpPr/>
      </dsp:nvSpPr>
      <dsp:spPr>
        <a:xfrm rot="19200000">
          <a:off x="378869" y="827782"/>
          <a:ext cx="1334284" cy="643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0" rIns="0" bIns="0" numCol="1" spcCol="1270" anchor="ctr" anchorCtr="0">
          <a:noAutofit/>
        </a:bodyPr>
        <a:lstStyle/>
        <a:p>
          <a:pPr marL="0" lvl="0" indent="0" algn="l" defTabSz="1111250">
            <a:lnSpc>
              <a:spcPct val="90000"/>
            </a:lnSpc>
            <a:spcBef>
              <a:spcPct val="0"/>
            </a:spcBef>
            <a:spcAft>
              <a:spcPct val="35000"/>
            </a:spcAft>
            <a:buNone/>
          </a:pPr>
          <a:r>
            <a:rPr lang="en-GB" sz="2500" b="0" kern="1200" dirty="0"/>
            <a:t>Pairing</a:t>
          </a:r>
          <a:endParaRPr lang="en-US" sz="2500" kern="1200" dirty="0"/>
        </a:p>
      </dsp:txBody>
      <dsp:txXfrm>
        <a:off x="378869" y="827782"/>
        <a:ext cx="1334284" cy="643021"/>
      </dsp:txXfrm>
    </dsp:sp>
    <dsp:sp modelId="{7C828603-10CF-45D9-9A2F-50085B5C2801}">
      <dsp:nvSpPr>
        <dsp:cNvPr id="0" name=""/>
        <dsp:cNvSpPr/>
      </dsp:nvSpPr>
      <dsp:spPr>
        <a:xfrm>
          <a:off x="1154948" y="1702776"/>
          <a:ext cx="1073342" cy="1073342"/>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3AC5D1-2A1A-48C5-83D4-06FDF1B69F80}">
      <dsp:nvSpPr>
        <dsp:cNvPr id="0" name=""/>
        <dsp:cNvSpPr/>
      </dsp:nvSpPr>
      <dsp:spPr>
        <a:xfrm rot="19200000">
          <a:off x="1533146" y="827782"/>
          <a:ext cx="1334284" cy="643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0" rIns="0" bIns="0" numCol="1" spcCol="1270" anchor="ctr" anchorCtr="0">
          <a:noAutofit/>
        </a:bodyPr>
        <a:lstStyle/>
        <a:p>
          <a:pPr marL="0" lvl="0" indent="0" algn="l" defTabSz="1111250">
            <a:lnSpc>
              <a:spcPct val="90000"/>
            </a:lnSpc>
            <a:spcBef>
              <a:spcPct val="0"/>
            </a:spcBef>
            <a:spcAft>
              <a:spcPct val="35000"/>
            </a:spcAft>
            <a:buNone/>
          </a:pPr>
          <a:r>
            <a:rPr lang="en-GB" sz="2500" b="0" kern="1200" dirty="0"/>
            <a:t>Size</a:t>
          </a:r>
        </a:p>
      </dsp:txBody>
      <dsp:txXfrm>
        <a:off x="1533146" y="827782"/>
        <a:ext cx="1334284" cy="643021"/>
      </dsp:txXfrm>
    </dsp:sp>
    <dsp:sp modelId="{0750C916-85A6-4CBD-A19A-926E64DC5643}">
      <dsp:nvSpPr>
        <dsp:cNvPr id="0" name=""/>
        <dsp:cNvSpPr/>
      </dsp:nvSpPr>
      <dsp:spPr>
        <a:xfrm>
          <a:off x="2309225" y="1702776"/>
          <a:ext cx="1073342" cy="1073342"/>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15E35A-1D2D-479E-B367-9082986ABFD3}">
      <dsp:nvSpPr>
        <dsp:cNvPr id="0" name=""/>
        <dsp:cNvSpPr/>
      </dsp:nvSpPr>
      <dsp:spPr>
        <a:xfrm rot="19200000">
          <a:off x="2687422" y="827782"/>
          <a:ext cx="1334284" cy="643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0" rIns="0" bIns="0" numCol="1" spcCol="1270" anchor="ctr" anchorCtr="0">
          <a:noAutofit/>
        </a:bodyPr>
        <a:lstStyle/>
        <a:p>
          <a:pPr marL="0" lvl="0" indent="0" algn="l" defTabSz="1111250">
            <a:lnSpc>
              <a:spcPct val="90000"/>
            </a:lnSpc>
            <a:spcBef>
              <a:spcPct val="0"/>
            </a:spcBef>
            <a:spcAft>
              <a:spcPct val="35000"/>
            </a:spcAft>
            <a:buNone/>
          </a:pPr>
          <a:r>
            <a:rPr lang="en-GB" sz="2500" b="0" kern="1200" dirty="0"/>
            <a:t>Hierarchy</a:t>
          </a:r>
        </a:p>
      </dsp:txBody>
      <dsp:txXfrm>
        <a:off x="2687422" y="827782"/>
        <a:ext cx="1334284" cy="643021"/>
      </dsp:txXfrm>
    </dsp:sp>
    <dsp:sp modelId="{40B5E70E-F5CE-4B3D-84CC-E780AB7C135C}">
      <dsp:nvSpPr>
        <dsp:cNvPr id="0" name=""/>
        <dsp:cNvSpPr/>
      </dsp:nvSpPr>
      <dsp:spPr>
        <a:xfrm>
          <a:off x="3463501" y="1702776"/>
          <a:ext cx="1073342" cy="1073342"/>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619247-7BF5-4DBF-843C-4C76EAA3E14B}">
      <dsp:nvSpPr>
        <dsp:cNvPr id="0" name=""/>
        <dsp:cNvSpPr/>
      </dsp:nvSpPr>
      <dsp:spPr>
        <a:xfrm rot="19200000">
          <a:off x="3841698" y="827782"/>
          <a:ext cx="1334284" cy="643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0" rIns="0" bIns="0" numCol="1" spcCol="1270" anchor="ctr" anchorCtr="0">
          <a:noAutofit/>
        </a:bodyPr>
        <a:lstStyle/>
        <a:p>
          <a:pPr marL="0" lvl="0" indent="0" algn="l" defTabSz="1111250">
            <a:lnSpc>
              <a:spcPct val="90000"/>
            </a:lnSpc>
            <a:spcBef>
              <a:spcPct val="0"/>
            </a:spcBef>
            <a:spcAft>
              <a:spcPct val="35000"/>
            </a:spcAft>
            <a:buNone/>
          </a:pPr>
          <a:r>
            <a:rPr lang="en-GB" sz="2500" b="0" kern="1200" dirty="0"/>
            <a:t>Leading</a:t>
          </a:r>
        </a:p>
      </dsp:txBody>
      <dsp:txXfrm>
        <a:off x="3841698" y="827782"/>
        <a:ext cx="1334284" cy="643021"/>
      </dsp:txXfrm>
    </dsp:sp>
    <dsp:sp modelId="{A1D5C2F6-49CC-4F80-823D-063ECDF00A5F}">
      <dsp:nvSpPr>
        <dsp:cNvPr id="0" name=""/>
        <dsp:cNvSpPr/>
      </dsp:nvSpPr>
      <dsp:spPr>
        <a:xfrm>
          <a:off x="4617777" y="1702776"/>
          <a:ext cx="1073342" cy="1073342"/>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EADDBE-069C-495A-AD29-9768FF699EAF}">
      <dsp:nvSpPr>
        <dsp:cNvPr id="0" name=""/>
        <dsp:cNvSpPr/>
      </dsp:nvSpPr>
      <dsp:spPr>
        <a:xfrm rot="19200000">
          <a:off x="4995974" y="827782"/>
          <a:ext cx="1334284" cy="643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0" rIns="0" bIns="0" numCol="1" spcCol="1270" anchor="ctr" anchorCtr="0">
          <a:noAutofit/>
        </a:bodyPr>
        <a:lstStyle/>
        <a:p>
          <a:pPr marL="0" lvl="0" indent="0" algn="l" defTabSz="1111250">
            <a:lnSpc>
              <a:spcPct val="90000"/>
            </a:lnSpc>
            <a:spcBef>
              <a:spcPct val="0"/>
            </a:spcBef>
            <a:spcAft>
              <a:spcPct val="35000"/>
            </a:spcAft>
            <a:buNone/>
          </a:pPr>
          <a:r>
            <a:rPr lang="en-GB" sz="2500" b="0" kern="1200" dirty="0"/>
            <a:t>Tracking</a:t>
          </a:r>
        </a:p>
      </dsp:txBody>
      <dsp:txXfrm>
        <a:off x="4995974" y="827782"/>
        <a:ext cx="1334284" cy="643021"/>
      </dsp:txXfrm>
    </dsp:sp>
    <dsp:sp modelId="{658803C0-E3A4-466B-841C-DF5BA369D628}">
      <dsp:nvSpPr>
        <dsp:cNvPr id="0" name=""/>
        <dsp:cNvSpPr/>
      </dsp:nvSpPr>
      <dsp:spPr>
        <a:xfrm>
          <a:off x="5772053" y="1702776"/>
          <a:ext cx="1073342" cy="1073342"/>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3FA710-61AF-4B0B-AC7E-6C4A397EE489}">
      <dsp:nvSpPr>
        <dsp:cNvPr id="0" name=""/>
        <dsp:cNvSpPr/>
      </dsp:nvSpPr>
      <dsp:spPr>
        <a:xfrm rot="19200000">
          <a:off x="6150251" y="827782"/>
          <a:ext cx="1334284" cy="643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0" rIns="0" bIns="0" numCol="1" spcCol="1270" anchor="ctr" anchorCtr="0">
          <a:noAutofit/>
        </a:bodyPr>
        <a:lstStyle/>
        <a:p>
          <a:pPr marL="0" lvl="0" indent="0" algn="l" defTabSz="1111250">
            <a:lnSpc>
              <a:spcPct val="90000"/>
            </a:lnSpc>
            <a:spcBef>
              <a:spcPct val="0"/>
            </a:spcBef>
            <a:spcAft>
              <a:spcPct val="35000"/>
            </a:spcAft>
            <a:buNone/>
          </a:pPr>
          <a:r>
            <a:rPr lang="en-GB" sz="2500" b="0" kern="1200" dirty="0"/>
            <a:t>Colour</a:t>
          </a:r>
          <a:endParaRPr lang="tr-TR" sz="2500" kern="1200" dirty="0"/>
        </a:p>
      </dsp:txBody>
      <dsp:txXfrm>
        <a:off x="6150251" y="827782"/>
        <a:ext cx="1334284" cy="64302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D84D6B-E864-4298-84E7-7DD82EC47972}" type="datetimeFigureOut">
              <a:rPr lang="en-GB" smtClean="0"/>
              <a:t>18/04/2017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C28B6-92D5-4E94-812A-40458073C721}" type="slidenum">
              <a:rPr lang="en-GB" smtClean="0"/>
              <a:t>‹#›</a:t>
            </a:fld>
            <a:endParaRPr lang="en-GB"/>
          </a:p>
        </p:txBody>
      </p:sp>
    </p:spTree>
    <p:extLst>
      <p:ext uri="{BB962C8B-B14F-4D97-AF65-F5344CB8AC3E}">
        <p14:creationId xmlns:p14="http://schemas.microsoft.com/office/powerpoint/2010/main" val="1817239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are in a cosmetics store and you are traveling slowly through the shelves. You can see a Norwegian flag on a package from among the products you have browsed. This is a visual element that greatly increases the awareness level of the brand. You do not remember why, but suddenly Norwegian Fishermen appear before your eyes. A voice you </a:t>
            </a:r>
            <a:r>
              <a:rPr lang="en-GB" dirty="0" err="1"/>
              <a:t>can not</a:t>
            </a:r>
            <a:r>
              <a:rPr lang="en-GB" dirty="0"/>
              <a:t> describe says you should trust this product. Then you slide your eyes down in white packaging. You suddenly read a very readable character and read the "Norwegian Blackberries Nutritious Lotion". You do not know how Norwegian Blackberries is; Perhaps you have never heard of it; Even if you are not sure whether it is useful. The same sound, however, says that the Norwegian Blackberries is a very fruitful fruit, and lotions made from it moisturize the skin of Norway's harsh climate perfectly. You are about to be convinced in a few seconds. Then you see in the band just below this phrase "Increase the moisture level of the skin 3 times". There is an asterisk above the three-fold expression, but who cares! You are already convinced. Then you are stuck in a blackberry visual below. This visual is not really different from any blackberries, but you say "this is a Norwegian Blackberry". So you are satisfied that you have met a Norwegian Blackberry. Your eyes continue to slip down and eventually you meet the logo of the brand. The word under the logo puts the final point: it has been developed together with dermatologists. You stretch out your hand and pick up the product and throw into the basket.</a:t>
            </a:r>
            <a:endParaRPr lang="tr-TR" dirty="0"/>
          </a:p>
        </p:txBody>
      </p:sp>
      <p:sp>
        <p:nvSpPr>
          <p:cNvPr id="4" name="Slide Number Placeholder 3"/>
          <p:cNvSpPr>
            <a:spLocks noGrp="1"/>
          </p:cNvSpPr>
          <p:nvPr>
            <p:ph type="sldNum" sz="quarter" idx="10"/>
          </p:nvPr>
        </p:nvSpPr>
        <p:spPr/>
        <p:txBody>
          <a:bodyPr/>
          <a:lstStyle/>
          <a:p>
            <a:fld id="{27BC28B6-92D5-4E94-812A-40458073C721}" type="slidenum">
              <a:rPr lang="en-GB" smtClean="0"/>
              <a:t>13</a:t>
            </a:fld>
            <a:endParaRPr lang="en-GB"/>
          </a:p>
        </p:txBody>
      </p:sp>
    </p:spTree>
    <p:extLst>
      <p:ext uri="{BB962C8B-B14F-4D97-AF65-F5344CB8AC3E}">
        <p14:creationId xmlns:p14="http://schemas.microsoft.com/office/powerpoint/2010/main" val="3763641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5400" y="3352800"/>
            <a:ext cx="7772400" cy="1371600"/>
          </a:xfrm>
        </p:spPr>
        <p:txBody>
          <a:bodyPr/>
          <a:lstStyle>
            <a:lvl1pPr algn="ctr" rtl="0" eaLnBrk="1" fontAlgn="base" hangingPunct="1">
              <a:spcBef>
                <a:spcPct val="0"/>
              </a:spcBef>
              <a:spcAft>
                <a:spcPct val="0"/>
              </a:spcAft>
              <a:defRPr lang="en-GB" sz="3400" kern="0" cap="none" baseline="0" dirty="0">
                <a:solidFill>
                  <a:srgbClr val="C00000"/>
                </a:solidFill>
                <a:effectLst/>
                <a:latin typeface="Calibri" pitchFamily="34" charset="0"/>
                <a:ea typeface="+mj-ea"/>
                <a:cs typeface="+mj-cs"/>
              </a:defRPr>
            </a:lvl1pPr>
          </a:lstStyle>
          <a:p>
            <a:r>
              <a:rPr lang="en-US" dirty="0"/>
              <a:t>CLICK TO EDIT MASTER TITLE STYLE</a:t>
            </a:r>
            <a:endParaRPr lang="en-GB" dirty="0"/>
          </a:p>
        </p:txBody>
      </p:sp>
      <p:sp>
        <p:nvSpPr>
          <p:cNvPr id="3" name="Subtitle 2"/>
          <p:cNvSpPr>
            <a:spLocks noGrp="1"/>
          </p:cNvSpPr>
          <p:nvPr>
            <p:ph type="subTitle" idx="1"/>
          </p:nvPr>
        </p:nvSpPr>
        <p:spPr>
          <a:xfrm>
            <a:off x="1828800" y="4724400"/>
            <a:ext cx="6400800" cy="685800"/>
          </a:xfrm>
        </p:spPr>
        <p:txBody>
          <a:bodyPr/>
          <a:lstStyle>
            <a:lvl1pPr marL="0" indent="0" algn="ctr" rtl="0" eaLnBrk="1" fontAlgn="base" hangingPunct="1">
              <a:spcBef>
                <a:spcPct val="20000"/>
              </a:spcBef>
              <a:spcAft>
                <a:spcPct val="0"/>
              </a:spcAft>
              <a:buClr>
                <a:srgbClr val="FF0000"/>
              </a:buClr>
              <a:buFont typeface="Wingdings" pitchFamily="2" charset="2"/>
              <a:buNone/>
              <a:defRPr lang="en-GB" sz="3200" b="1" dirty="0">
                <a:solidFill>
                  <a:srgbClr val="000066"/>
                </a:solidFill>
                <a:latin typeface="Calibri" pitchFamily="34"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696200" cy="533400"/>
          </a:xfrm>
        </p:spPr>
        <p:txBody>
          <a:bodyPr/>
          <a:lstStyle>
            <a:lvl1pPr>
              <a:defRPr lang="en-GB" sz="3400" b="1" kern="0" cap="none" baseline="0" dirty="0">
                <a:solidFill>
                  <a:schemeClr val="accent2"/>
                </a:solidFill>
                <a:effectLst/>
                <a:latin typeface="Calibri" pitchFamily="34" charset="0"/>
                <a:ea typeface="+mn-ea"/>
                <a:cs typeface="+mn-cs"/>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1295400" y="990600"/>
            <a:ext cx="7696200" cy="4648200"/>
          </a:xfrm>
        </p:spPr>
        <p:txBody>
          <a:bodyPr vert="eaVert"/>
          <a:lstStyle>
            <a:lvl1pPr>
              <a:buClr>
                <a:schemeClr val="accent6"/>
              </a:buClr>
              <a:buFont typeface="Wingdings" pitchFamily="2" charset="2"/>
              <a:buChar char="Ø"/>
              <a:defRPr/>
            </a:lvl1pPr>
            <a:lvl2pPr>
              <a:buClr>
                <a:schemeClr val="accent6"/>
              </a:buClr>
              <a:buFont typeface="Wingdings" pitchFamily="2" charset="2"/>
              <a:buChar char="Ø"/>
              <a:defRPr/>
            </a:lvl2pPr>
            <a:lvl3pPr>
              <a:buClr>
                <a:schemeClr val="accent6"/>
              </a:buClr>
              <a:buFont typeface="Wingdings" pitchFamily="2" charset="2"/>
              <a:buChar char="Ø"/>
              <a:defRPr/>
            </a:lvl3pPr>
            <a:lvl4pPr>
              <a:buClr>
                <a:schemeClr val="accent6"/>
              </a:buClr>
              <a:buFont typeface="Wingdings" pitchFamily="2" charset="2"/>
              <a:buChar char="Ø"/>
              <a:defRPr/>
            </a:lvl4pPr>
            <a:lvl5pPr>
              <a:buClr>
                <a:schemeClr val="accent6"/>
              </a:buClr>
              <a:buFont typeface="Wingdings" pitchFamily="2"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838200"/>
            <a:ext cx="1924050" cy="5334000"/>
          </a:xfrm>
        </p:spPr>
        <p:txBody>
          <a:bodyPr vert="eaVert"/>
          <a:lstStyle>
            <a:lvl1pPr>
              <a:defRPr lang="en-GB" sz="3400" b="1" kern="0" cap="none" baseline="0" dirty="0">
                <a:solidFill>
                  <a:schemeClr val="accent2"/>
                </a:solidFill>
                <a:effectLst/>
                <a:latin typeface="Calibri" pitchFamily="34" charset="0"/>
                <a:ea typeface="+mn-ea"/>
                <a:cs typeface="+mn-cs"/>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1676400" y="914400"/>
            <a:ext cx="5162550" cy="5334000"/>
          </a:xfrm>
        </p:spPr>
        <p:txBody>
          <a:bodyPr vert="eaVert"/>
          <a:lstStyle>
            <a:lvl1pPr>
              <a:buClr>
                <a:schemeClr val="accent6"/>
              </a:buClr>
              <a:buFont typeface="Wingdings" pitchFamily="2" charset="2"/>
              <a:buChar char="Ø"/>
              <a:defRPr/>
            </a:lvl1pPr>
            <a:lvl2pPr>
              <a:buClr>
                <a:schemeClr val="accent6"/>
              </a:buClr>
              <a:buFont typeface="Wingdings" pitchFamily="2" charset="2"/>
              <a:buChar char="Ø"/>
              <a:defRPr/>
            </a:lvl2pPr>
            <a:lvl3pPr>
              <a:buClr>
                <a:schemeClr val="accent6"/>
              </a:buClr>
              <a:buFont typeface="Wingdings" pitchFamily="2" charset="2"/>
              <a:buChar char="Ø"/>
              <a:defRPr/>
            </a:lvl3pPr>
            <a:lvl4pPr>
              <a:buClr>
                <a:schemeClr val="accent6"/>
              </a:buClr>
              <a:buFont typeface="Wingdings" pitchFamily="2" charset="2"/>
              <a:buChar char="Ø"/>
              <a:defRPr/>
            </a:lvl4pPr>
            <a:lvl5pPr>
              <a:buClr>
                <a:schemeClr val="accent6"/>
              </a:buClr>
              <a:buFont typeface="Wingdings" pitchFamily="2"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375047"/>
            <a:ext cx="7467600" cy="615553"/>
          </a:xfrm>
          <a:noFill/>
        </p:spPr>
        <p:txBody>
          <a:bodyPr>
            <a:spAutoFit/>
          </a:bodyPr>
          <a:lstStyle>
            <a:lvl1pPr>
              <a:defRPr lang="en-US" sz="3400" kern="0" dirty="0" smtClean="0">
                <a:solidFill>
                  <a:schemeClr val="accent2"/>
                </a:solidFill>
                <a:latin typeface="Calibri" pitchFamily="34" charset="0"/>
                <a:ea typeface="+mn-ea"/>
                <a:cs typeface="+mn-cs"/>
              </a:defRPr>
            </a:lvl1pPr>
          </a:lstStyle>
          <a:p>
            <a:r>
              <a:rPr lang="en-US"/>
              <a:t>Click to edit Master title style</a:t>
            </a:r>
            <a:endParaRPr lang="en-GB" dirty="0"/>
          </a:p>
        </p:txBody>
      </p:sp>
      <p:sp>
        <p:nvSpPr>
          <p:cNvPr id="3" name="Content Placeholder 2"/>
          <p:cNvSpPr>
            <a:spLocks noGrp="1"/>
          </p:cNvSpPr>
          <p:nvPr>
            <p:ph idx="1"/>
          </p:nvPr>
        </p:nvSpPr>
        <p:spPr>
          <a:xfrm>
            <a:off x="1524000" y="1143000"/>
            <a:ext cx="7391400" cy="4953000"/>
          </a:xfrm>
        </p:spPr>
        <p:txBody>
          <a:bodyPr/>
          <a:lstStyle>
            <a:lvl1pPr>
              <a:buClr>
                <a:schemeClr val="accent6"/>
              </a:buClr>
              <a:buFont typeface="Wingdings" pitchFamily="2" charset="2"/>
              <a:buChar char="Ø"/>
              <a:defRPr kumimoji="1" lang="en-US" sz="2800" b="1" kern="1200" dirty="0" smtClean="0">
                <a:solidFill>
                  <a:schemeClr val="tx1"/>
                </a:solidFill>
                <a:latin typeface="Calibri" pitchFamily="34" charset="0"/>
                <a:ea typeface="+mn-ea"/>
                <a:cs typeface="+mn-cs"/>
              </a:defRPr>
            </a:lvl1pPr>
            <a:lvl2pPr>
              <a:buClr>
                <a:schemeClr val="accent6"/>
              </a:buClr>
              <a:buFont typeface="Wingdings" pitchFamily="2" charset="2"/>
              <a:buChar char="Ø"/>
              <a:defRPr sz="2400">
                <a:solidFill>
                  <a:schemeClr val="tx1"/>
                </a:solidFill>
                <a:latin typeface="Calibri" pitchFamily="34" charset="0"/>
              </a:defRPr>
            </a:lvl2pPr>
            <a:lvl3pPr>
              <a:buClr>
                <a:schemeClr val="accent6"/>
              </a:buClr>
              <a:buFont typeface="Wingdings" pitchFamily="2" charset="2"/>
              <a:buChar char="Ø"/>
              <a:defRPr sz="2000">
                <a:solidFill>
                  <a:schemeClr val="tx1"/>
                </a:solidFill>
                <a:latin typeface="Calibri" pitchFamily="34" charset="0"/>
              </a:defRPr>
            </a:lvl3pPr>
            <a:lvl4pPr>
              <a:buClr>
                <a:schemeClr val="accent6"/>
              </a:buClr>
              <a:buFont typeface="Wingdings" pitchFamily="2" charset="2"/>
              <a:buChar char="Ø"/>
              <a:defRPr sz="1800">
                <a:solidFill>
                  <a:schemeClr val="tx1"/>
                </a:solidFill>
                <a:latin typeface="Calibri" pitchFamily="34" charset="0"/>
              </a:defRPr>
            </a:lvl4pPr>
            <a:lvl5pPr>
              <a:buClr>
                <a:schemeClr val="accent6"/>
              </a:buClr>
              <a:buFont typeface="Wingdings" pitchFamily="2" charset="2"/>
              <a:buChar char="Ø"/>
              <a:defRPr sz="1800">
                <a:solidFill>
                  <a:schemeClr val="tx1"/>
                </a:solidFill>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4406900"/>
            <a:ext cx="7391400" cy="1362075"/>
          </a:xfrm>
        </p:spPr>
        <p:txBody>
          <a:bodyPr anchor="t"/>
          <a:lstStyle>
            <a:lvl1pPr algn="ctr" rtl="0" eaLnBrk="1" fontAlgn="base" hangingPunct="1">
              <a:spcBef>
                <a:spcPct val="0"/>
              </a:spcBef>
              <a:spcAft>
                <a:spcPct val="0"/>
              </a:spcAft>
              <a:defRPr lang="en-GB" sz="3400" b="1" kern="0" cap="none" baseline="0" dirty="0">
                <a:solidFill>
                  <a:srgbClr val="C00000"/>
                </a:solidFill>
                <a:effectLst/>
                <a:latin typeface="Calibri" pitchFamily="34" charset="0"/>
                <a:ea typeface="+mj-ea"/>
                <a:cs typeface="+mj-cs"/>
              </a:defRPr>
            </a:lvl1pPr>
          </a:lstStyle>
          <a:p>
            <a:r>
              <a:rPr lang="en-US" dirty="0"/>
              <a:t>CLICK TO EDIT MASTER TITLE STYLE</a:t>
            </a:r>
            <a:endParaRPr lang="en-GB" dirty="0"/>
          </a:p>
        </p:txBody>
      </p:sp>
      <p:sp>
        <p:nvSpPr>
          <p:cNvPr id="3" name="Text Placeholder 2"/>
          <p:cNvSpPr>
            <a:spLocks noGrp="1"/>
          </p:cNvSpPr>
          <p:nvPr>
            <p:ph type="body" idx="1"/>
          </p:nvPr>
        </p:nvSpPr>
        <p:spPr>
          <a:xfrm>
            <a:off x="1524000" y="2906713"/>
            <a:ext cx="7391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85900" y="1143000"/>
            <a:ext cx="3619500" cy="4648200"/>
          </a:xfrm>
        </p:spPr>
        <p:txBody>
          <a:bodyPr/>
          <a:lstStyle>
            <a:lvl1pPr>
              <a:buClr>
                <a:schemeClr val="accent6"/>
              </a:buClr>
              <a:buFont typeface="Wingdings" pitchFamily="2" charset="2"/>
              <a:buChar char="Ø"/>
              <a:defRPr sz="2800"/>
            </a:lvl1pPr>
            <a:lvl2pPr>
              <a:buClr>
                <a:schemeClr val="accent6"/>
              </a:buClr>
              <a:buFont typeface="Wingdings" pitchFamily="2" charset="2"/>
              <a:buChar char="Ø"/>
              <a:defRPr sz="2400"/>
            </a:lvl2pPr>
            <a:lvl3pPr>
              <a:buClr>
                <a:schemeClr val="accent6"/>
              </a:buClr>
              <a:buFont typeface="Wingdings" pitchFamily="2" charset="2"/>
              <a:buChar char="Ø"/>
              <a:defRPr sz="2000"/>
            </a:lvl3pPr>
            <a:lvl4pPr>
              <a:buClr>
                <a:schemeClr val="accent6"/>
              </a:buClr>
              <a:buFont typeface="Wingdings" pitchFamily="2" charset="2"/>
              <a:buChar char="Ø"/>
              <a:defRPr sz="1800"/>
            </a:lvl4pPr>
            <a:lvl5pPr>
              <a:buClr>
                <a:schemeClr val="accent6"/>
              </a:buClr>
              <a:buFont typeface="Wingdings" pitchFamily="2" charset="2"/>
              <a:buChar char="Ø"/>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257800" y="1143000"/>
            <a:ext cx="3657600" cy="4648200"/>
          </a:xfrm>
        </p:spPr>
        <p:txBody>
          <a:bodyPr/>
          <a:lstStyle>
            <a:lvl1pPr>
              <a:buClr>
                <a:schemeClr val="accent6"/>
              </a:buClr>
              <a:buFont typeface="Wingdings" pitchFamily="2" charset="2"/>
              <a:buChar char="Ø"/>
              <a:defRPr sz="2800"/>
            </a:lvl1pPr>
            <a:lvl2pPr>
              <a:buClr>
                <a:schemeClr val="accent6"/>
              </a:buClr>
              <a:buFont typeface="Wingdings" pitchFamily="2" charset="2"/>
              <a:buChar char="Ø"/>
              <a:defRPr sz="2400"/>
            </a:lvl2pPr>
            <a:lvl3pPr>
              <a:buClr>
                <a:schemeClr val="accent6"/>
              </a:buClr>
              <a:buFont typeface="Wingdings" pitchFamily="2" charset="2"/>
              <a:buChar char="Ø"/>
              <a:defRPr sz="2000"/>
            </a:lvl3pPr>
            <a:lvl4pPr>
              <a:buClr>
                <a:schemeClr val="accent6"/>
              </a:buClr>
              <a:buFont typeface="Wingdings" pitchFamily="2" charset="2"/>
              <a:buChar char="Ø"/>
              <a:defRPr sz="1800"/>
            </a:lvl4pPr>
            <a:lvl5pPr>
              <a:buClr>
                <a:schemeClr val="accent6"/>
              </a:buClr>
              <a:buFont typeface="Wingdings" pitchFamily="2" charset="2"/>
              <a:buChar char="Ø"/>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 1"/>
          <p:cNvSpPr>
            <a:spLocks noGrp="1"/>
          </p:cNvSpPr>
          <p:nvPr>
            <p:ph type="title"/>
          </p:nvPr>
        </p:nvSpPr>
        <p:spPr>
          <a:xfrm>
            <a:off x="1447800" y="375047"/>
            <a:ext cx="7467600" cy="615553"/>
          </a:xfrm>
          <a:noFill/>
        </p:spPr>
        <p:txBody>
          <a:bodyPr>
            <a:spAutoFit/>
          </a:bodyPr>
          <a:lstStyle>
            <a:lvl1pPr>
              <a:defRPr lang="en-US" sz="3400" kern="0" dirty="0" smtClean="0">
                <a:solidFill>
                  <a:schemeClr val="accent2"/>
                </a:solidFill>
                <a:latin typeface="Calibri" pitchFamily="34" charset="0"/>
                <a:ea typeface="+mn-ea"/>
                <a:cs typeface="+mn-cs"/>
              </a:defRPr>
            </a:lvl1pPr>
          </a:lstStyle>
          <a:p>
            <a:r>
              <a:rPr lang="en-US"/>
              <a:t>Click to edit Master title style</a:t>
            </a:r>
            <a:endParaRPr lang="en-GB" dirty="0"/>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7800" y="1295400"/>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800" y="1935162"/>
            <a:ext cx="3505200" cy="3951288"/>
          </a:xfrm>
        </p:spPr>
        <p:txBody>
          <a:bodyPr/>
          <a:lstStyle>
            <a:lvl1pPr>
              <a:buClr>
                <a:schemeClr val="accent6"/>
              </a:buClr>
              <a:buFont typeface="Wingdings" pitchFamily="2" charset="2"/>
              <a:buChar char="Ø"/>
              <a:defRPr sz="2400"/>
            </a:lvl1pPr>
            <a:lvl2pPr>
              <a:buClr>
                <a:schemeClr val="accent6"/>
              </a:buClr>
              <a:buFont typeface="Wingdings" pitchFamily="2" charset="2"/>
              <a:buChar char="Ø"/>
              <a:defRPr sz="2000"/>
            </a:lvl2pPr>
            <a:lvl3pPr>
              <a:buClr>
                <a:schemeClr val="accent6"/>
              </a:buClr>
              <a:buFont typeface="Wingdings" pitchFamily="2" charset="2"/>
              <a:buChar char="Ø"/>
              <a:defRPr sz="1800"/>
            </a:lvl3pPr>
            <a:lvl4pPr>
              <a:buClr>
                <a:schemeClr val="accent6"/>
              </a:buClr>
              <a:buFont typeface="Wingdings" pitchFamily="2" charset="2"/>
              <a:buChar char="Ø"/>
              <a:defRPr sz="1600"/>
            </a:lvl4pPr>
            <a:lvl5pPr>
              <a:buClr>
                <a:schemeClr val="accent6"/>
              </a:buClr>
              <a:buFont typeface="Wingdings" pitchFamily="2" charset="2"/>
              <a:buChar char="Ø"/>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181600" y="1295400"/>
            <a:ext cx="3736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1935162"/>
            <a:ext cx="3736975" cy="3951288"/>
          </a:xfrm>
        </p:spPr>
        <p:txBody>
          <a:bodyPr/>
          <a:lstStyle>
            <a:lvl1pPr>
              <a:buClr>
                <a:schemeClr val="accent6"/>
              </a:buClr>
              <a:buFont typeface="Wingdings" pitchFamily="2" charset="2"/>
              <a:buChar char="Ø"/>
              <a:defRPr sz="2400"/>
            </a:lvl1pPr>
            <a:lvl2pPr>
              <a:buClr>
                <a:schemeClr val="accent6"/>
              </a:buClr>
              <a:buFont typeface="Wingdings" pitchFamily="2" charset="2"/>
              <a:buChar char="Ø"/>
              <a:defRPr sz="2000"/>
            </a:lvl2pPr>
            <a:lvl3pPr>
              <a:buClr>
                <a:schemeClr val="accent6"/>
              </a:buClr>
              <a:buFont typeface="Wingdings" pitchFamily="2" charset="2"/>
              <a:buChar char="Ø"/>
              <a:defRPr sz="1800"/>
            </a:lvl3pPr>
            <a:lvl4pPr>
              <a:buClr>
                <a:schemeClr val="accent6"/>
              </a:buClr>
              <a:buFont typeface="Wingdings" pitchFamily="2" charset="2"/>
              <a:buChar char="Ø"/>
              <a:defRPr sz="1600"/>
            </a:lvl4pPr>
            <a:lvl5pPr>
              <a:buClr>
                <a:schemeClr val="accent6"/>
              </a:buClr>
              <a:buFont typeface="Wingdings" pitchFamily="2" charset="2"/>
              <a:buChar char="Ø"/>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p:nvPr>
        </p:nvSpPr>
        <p:spPr>
          <a:xfrm>
            <a:off x="1447800" y="375047"/>
            <a:ext cx="7467600" cy="615553"/>
          </a:xfrm>
          <a:noFill/>
        </p:spPr>
        <p:txBody>
          <a:bodyPr>
            <a:spAutoFit/>
          </a:bodyPr>
          <a:lstStyle>
            <a:lvl1pPr>
              <a:defRPr lang="en-US" sz="3400" kern="0" dirty="0" smtClean="0">
                <a:solidFill>
                  <a:schemeClr val="accent2"/>
                </a:solidFill>
                <a:latin typeface="Calibri" pitchFamily="34" charset="0"/>
                <a:ea typeface="+mn-ea"/>
                <a:cs typeface="+mn-cs"/>
              </a:defRPr>
            </a:lvl1pPr>
          </a:lstStyle>
          <a:p>
            <a:r>
              <a:rPr lang="en-US"/>
              <a:t>Click to edit Master title style</a:t>
            </a:r>
            <a:endParaRPr lang="en-GB" dirty="0"/>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2819400"/>
            <a:ext cx="7696200" cy="533400"/>
          </a:xfrm>
        </p:spPr>
        <p:txBody>
          <a:bodyPr/>
          <a:lstStyle>
            <a:lvl1pPr>
              <a:defRPr lang="en-GB" sz="3400" b="1" kern="0" cap="none" baseline="0" dirty="0">
                <a:solidFill>
                  <a:schemeClr val="accent2"/>
                </a:solidFill>
                <a:effectLst/>
                <a:latin typeface="Calibri" pitchFamily="34" charset="0"/>
                <a:ea typeface="+mj-ea"/>
                <a:cs typeface="+mj-cs"/>
              </a:defRPr>
            </a:lvl1pPr>
          </a:lstStyle>
          <a:p>
            <a:r>
              <a:rPr lang="en-US" dirty="0"/>
              <a:t>CLICK TO EDIT MASTER TITLE STYLE</a:t>
            </a:r>
            <a:endParaRPr lang="en-GB" dirty="0"/>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3687" y="273050"/>
            <a:ext cx="3008313" cy="1162050"/>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4724400" y="273050"/>
            <a:ext cx="3962400" cy="5853113"/>
          </a:xfrm>
        </p:spPr>
        <p:txBody>
          <a:bodyPr/>
          <a:lstStyle>
            <a:lvl1pPr>
              <a:buClr>
                <a:schemeClr val="accent6"/>
              </a:buClr>
              <a:buFont typeface="Wingdings" pitchFamily="2" charset="2"/>
              <a:buChar char="Ø"/>
              <a:defRPr sz="3200"/>
            </a:lvl1pPr>
            <a:lvl2pPr>
              <a:buClr>
                <a:schemeClr val="accent6"/>
              </a:buClr>
              <a:buFont typeface="Wingdings" pitchFamily="2" charset="2"/>
              <a:buChar char="Ø"/>
              <a:defRPr sz="2800"/>
            </a:lvl2pPr>
            <a:lvl3pPr>
              <a:buClr>
                <a:schemeClr val="accent6"/>
              </a:buClr>
              <a:buFont typeface="Wingdings" pitchFamily="2" charset="2"/>
              <a:buChar char="Ø"/>
              <a:defRPr sz="2400"/>
            </a:lvl3pPr>
            <a:lvl4pPr>
              <a:buClr>
                <a:schemeClr val="accent6"/>
              </a:buClr>
              <a:buFont typeface="Wingdings" pitchFamily="2" charset="2"/>
              <a:buChar char="Ø"/>
              <a:defRPr sz="2000"/>
            </a:lvl4pPr>
            <a:lvl5pPr>
              <a:buClr>
                <a:schemeClr val="accent6"/>
              </a:buClr>
              <a:buFont typeface="Wingdings" pitchFamily="2" charset="2"/>
              <a:buChar char="Ø"/>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1563687"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lang="en-GB" sz="3400" b="1" kern="0" cap="none" baseline="0" dirty="0">
                <a:solidFill>
                  <a:srgbClr val="C00000"/>
                </a:solidFill>
                <a:effectLst/>
                <a:latin typeface="Calibri" pitchFamily="34" charset="0"/>
                <a:ea typeface="+mj-ea"/>
                <a:cs typeface="+mj-cs"/>
              </a:defRPr>
            </a:lvl1pPr>
          </a:lstStyle>
          <a:p>
            <a:r>
              <a:rPr lang="en-US"/>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http://europa.eu/abc/symbols/emblem/images/europ_flag/jaune.jp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457200"/>
            <a:ext cx="7696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1295400" y="1219200"/>
            <a:ext cx="7696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2055" descr="http://europa.eu/abc/symbols/emblem/images/europ_flag/jaune.jpg"/>
          <p:cNvPicPr>
            <a:picLocks noChangeAspect="1" noChangeArrowheads="1"/>
          </p:cNvPicPr>
          <p:nvPr/>
        </p:nvPicPr>
        <p:blipFill>
          <a:blip r:embed="rId14" r:link="rId15" cstate="print"/>
          <a:srcRect/>
          <a:stretch>
            <a:fillRect/>
          </a:stretch>
        </p:blipFill>
        <p:spPr bwMode="auto">
          <a:xfrm>
            <a:off x="112713" y="136525"/>
            <a:ext cx="854075" cy="576263"/>
          </a:xfrm>
          <a:prstGeom prst="rect">
            <a:avLst/>
          </a:prstGeom>
          <a:noFill/>
          <a:ln w="9525">
            <a:noFill/>
            <a:miter lim="800000"/>
            <a:headEnd/>
            <a:tailEnd/>
          </a:ln>
        </p:spPr>
      </p:pic>
      <p:pic>
        <p:nvPicPr>
          <p:cNvPr id="6" name="Picture 51" descr="DIADIKASIA logo"/>
          <p:cNvPicPr>
            <a:picLocks noChangeAspect="1" noChangeArrowheads="1"/>
          </p:cNvPicPr>
          <p:nvPr/>
        </p:nvPicPr>
        <p:blipFill>
          <a:blip r:embed="rId16" cstate="print"/>
          <a:srcRect/>
          <a:stretch>
            <a:fillRect/>
          </a:stretch>
        </p:blipFill>
        <p:spPr bwMode="auto">
          <a:xfrm>
            <a:off x="179388" y="2924175"/>
            <a:ext cx="720725" cy="719138"/>
          </a:xfrm>
          <a:prstGeom prst="rect">
            <a:avLst/>
          </a:prstGeom>
          <a:noFill/>
          <a:ln w="9525">
            <a:noFill/>
            <a:miter lim="800000"/>
            <a:headEnd/>
            <a:tailEnd/>
          </a:ln>
        </p:spPr>
      </p:pic>
      <p:sp>
        <p:nvSpPr>
          <p:cNvPr id="8" name="TextBox 7"/>
          <p:cNvSpPr txBox="1"/>
          <p:nvPr/>
        </p:nvSpPr>
        <p:spPr>
          <a:xfrm>
            <a:off x="8382000" y="0"/>
            <a:ext cx="609600" cy="381000"/>
          </a:xfrm>
          <a:prstGeom prst="rect">
            <a:avLst/>
          </a:prstGeom>
          <a:noFill/>
        </p:spPr>
        <p:txBody>
          <a:bodyPr wrap="square" rtlCol="0">
            <a:spAutoFit/>
          </a:bodyPr>
          <a:lstStyle/>
          <a:p>
            <a:fld id="{FA30B9B7-0D99-4403-B5ED-59DD0DF8FA81}" type="slidenum">
              <a:rPr lang="en-US" smtClean="0"/>
              <a:pPr/>
              <a:t>‹#›</a:t>
            </a:fld>
            <a:endParaRPr lang="el-GR" dirty="0"/>
          </a:p>
        </p:txBody>
      </p:sp>
      <p:sp>
        <p:nvSpPr>
          <p:cNvPr id="9" name="Text Box 2058"/>
          <p:cNvSpPr txBox="1">
            <a:spLocks noChangeArrowheads="1"/>
          </p:cNvSpPr>
          <p:nvPr/>
        </p:nvSpPr>
        <p:spPr bwMode="auto">
          <a:xfrm>
            <a:off x="0" y="1700213"/>
            <a:ext cx="12588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tr-TR" sz="1200" dirty="0">
                <a:solidFill>
                  <a:schemeClr val="bg1"/>
                </a:solidFill>
              </a:rPr>
              <a:t>Th</a:t>
            </a:r>
            <a:r>
              <a:rPr lang="en-US" sz="1200" dirty="0">
                <a:solidFill>
                  <a:schemeClr val="bg1"/>
                </a:solidFill>
              </a:rPr>
              <a:t>is</a:t>
            </a:r>
            <a:r>
              <a:rPr lang="en-US" sz="1200" baseline="0" dirty="0">
                <a:solidFill>
                  <a:schemeClr val="bg1"/>
                </a:solidFill>
              </a:rPr>
              <a:t>  project is funded by the European Union and implemented by </a:t>
            </a:r>
            <a:endParaRPr lang="hr-HR" sz="1200" dirty="0">
              <a:solidFill>
                <a:schemeClr val="bg1"/>
              </a:solidFill>
            </a:endParaRPr>
          </a:p>
          <a:p>
            <a:pPr eaLnBrk="1" hangingPunct="1">
              <a:defRPr/>
            </a:pPr>
            <a:endParaRPr lang="hr-HR" sz="1200" dirty="0"/>
          </a:p>
        </p:txBody>
      </p:sp>
      <p:sp>
        <p:nvSpPr>
          <p:cNvPr id="2" name="Rectangle 1"/>
          <p:cNvSpPr/>
          <p:nvPr userDrawn="1"/>
        </p:nvSpPr>
        <p:spPr>
          <a:xfrm>
            <a:off x="1828800" y="6248400"/>
            <a:ext cx="6172200" cy="400110"/>
          </a:xfrm>
          <a:prstGeom prst="rect">
            <a:avLst/>
          </a:prstGeom>
        </p:spPr>
        <p:txBody>
          <a:bodyPr wrap="square">
            <a:spAutoFit/>
          </a:bodyPr>
          <a:lstStyle/>
          <a:p>
            <a:r>
              <a:rPr lang="en-GB" sz="1000" b="1" i="0" dirty="0">
                <a:effectLst/>
                <a:latin typeface="Arial" panose="020B0604020202020204" pitchFamily="34" charset="0"/>
                <a:ea typeface="Times New Roman" panose="02020603050405020304" pitchFamily="18" charset="0"/>
                <a:cs typeface="Times New Roman" panose="02020603050405020304" pitchFamily="18" charset="0"/>
              </a:rPr>
              <a:t>Technical assistance </a:t>
            </a:r>
            <a:r>
              <a:rPr lang="tr-TR" sz="1000" b="1" i="0" dirty="0">
                <a:effectLst/>
                <a:latin typeface="Arial" panose="020B0604020202020204" pitchFamily="34" charset="0"/>
                <a:ea typeface="Times New Roman" panose="02020603050405020304" pitchFamily="18" charset="0"/>
                <a:cs typeface="Times New Roman" panose="02020603050405020304" pitchFamily="18" charset="0"/>
              </a:rPr>
              <a:t>t</a:t>
            </a:r>
            <a:r>
              <a:rPr lang="en-GB" sz="1000" b="1" i="0" dirty="0">
                <a:effectLst/>
                <a:latin typeface="Arial" panose="020B0604020202020204" pitchFamily="34" charset="0"/>
                <a:ea typeface="Times New Roman" panose="02020603050405020304" pitchFamily="18" charset="0"/>
                <a:cs typeface="Times New Roman" panose="02020603050405020304" pitchFamily="18" charset="0"/>
              </a:rPr>
              <a:t>o </a:t>
            </a:r>
            <a:r>
              <a:rPr lang="tr-TR" sz="1000" b="1" i="0" dirty="0">
                <a:effectLst/>
                <a:latin typeface="Arial" panose="020B0604020202020204" pitchFamily="34" charset="0"/>
                <a:ea typeface="Times New Roman" panose="02020603050405020304" pitchFamily="18" charset="0"/>
                <a:cs typeface="Times New Roman" panose="02020603050405020304" pitchFamily="18" charset="0"/>
              </a:rPr>
              <a:t>build the capacity of</a:t>
            </a:r>
            <a:r>
              <a:rPr lang="tr-TR" sz="1000" b="1" i="0" baseline="0" dirty="0">
                <a:effectLst/>
                <a:latin typeface="Arial" panose="020B0604020202020204" pitchFamily="34" charset="0"/>
                <a:ea typeface="Times New Roman" panose="02020603050405020304" pitchFamily="18" charset="0"/>
                <a:cs typeface="Times New Roman" panose="02020603050405020304" pitchFamily="18" charset="0"/>
              </a:rPr>
              <a:t> the local stakeholders (including business support organisations) and enhance the competitiveness of the </a:t>
            </a:r>
            <a:r>
              <a:rPr lang="en-GB" sz="1000" b="1" i="0" dirty="0">
                <a:effectLst/>
                <a:latin typeface="Arial" panose="020B0604020202020204" pitchFamily="34" charset="0"/>
                <a:ea typeface="Times New Roman" panose="02020603050405020304" pitchFamily="18" charset="0"/>
                <a:cs typeface="Times New Roman" panose="02020603050405020304" pitchFamily="18" charset="0"/>
              </a:rPr>
              <a:t>private sector</a:t>
            </a:r>
            <a:r>
              <a:rPr lang="tr-TR" sz="1000" b="1" i="0" dirty="0">
                <a:effectLst/>
                <a:latin typeface="Arial" panose="020B0604020202020204" pitchFamily="34" charset="0"/>
                <a:ea typeface="Times New Roman" panose="02020603050405020304" pitchFamily="18" charset="0"/>
                <a:cs typeface="Times New Roman" panose="02020603050405020304" pitchFamily="18" charset="0"/>
              </a:rPr>
              <a:t>.</a:t>
            </a:r>
            <a:r>
              <a:rPr lang="tr-TR" sz="1000" b="1" i="0"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tr-TR" sz="1000" b="1" i="0" dirty="0">
                <a:effectLst/>
                <a:latin typeface="Arial" panose="020B0604020202020204" pitchFamily="34" charset="0"/>
                <a:cs typeface="Times New Roman" panose="02020603050405020304" pitchFamily="18" charset="0"/>
              </a:rPr>
              <a:t>Ref:</a:t>
            </a:r>
            <a:r>
              <a:rPr lang="tr-TR" sz="1000" b="1" i="0" baseline="0" dirty="0">
                <a:effectLst/>
                <a:latin typeface="Arial" panose="020B0604020202020204" pitchFamily="34" charset="0"/>
                <a:cs typeface="Times New Roman" panose="02020603050405020304" pitchFamily="18" charset="0"/>
              </a:rPr>
              <a:t> EuropeAid/136143</a:t>
            </a:r>
            <a:endParaRPr lang="en-GB" sz="1000" b="1" i="0" dirty="0"/>
          </a:p>
        </p:txBody>
      </p:sp>
      <p:pic>
        <p:nvPicPr>
          <p:cNvPr id="10" name="Picture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001000" y="6261463"/>
            <a:ext cx="990600" cy="37295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ircle/>
  </p:transition>
  <p:txStyles>
    <p:titleStyle>
      <a:lvl1pPr algn="ctr" rtl="0" eaLnBrk="1" fontAlgn="base" hangingPunct="1">
        <a:spcBef>
          <a:spcPct val="0"/>
        </a:spcBef>
        <a:spcAft>
          <a:spcPct val="0"/>
        </a:spcAft>
        <a:defRPr lang="en-US" sz="3400" b="1" kern="0" cap="none" baseline="0" dirty="0" smtClean="0">
          <a:solidFill>
            <a:schemeClr val="accent2"/>
          </a:solidFill>
          <a:effectLst/>
          <a:latin typeface="Calibri" pitchFamily="34" charset="0"/>
          <a:ea typeface="+mn-ea"/>
          <a:cs typeface="+mn-cs"/>
        </a:defRPr>
      </a:lvl1pPr>
      <a:lvl2pPr algn="ctr" rtl="0" eaLnBrk="1" fontAlgn="base" hangingPunct="1">
        <a:spcBef>
          <a:spcPct val="0"/>
        </a:spcBef>
        <a:spcAft>
          <a:spcPct val="0"/>
        </a:spcAft>
        <a:defRPr sz="2800" b="1">
          <a:solidFill>
            <a:srgbClr val="FF0000"/>
          </a:solidFill>
          <a:latin typeface="Arial Narrow" pitchFamily="34" charset="0"/>
        </a:defRPr>
      </a:lvl2pPr>
      <a:lvl3pPr algn="ctr" rtl="0" eaLnBrk="1" fontAlgn="base" hangingPunct="1">
        <a:spcBef>
          <a:spcPct val="0"/>
        </a:spcBef>
        <a:spcAft>
          <a:spcPct val="0"/>
        </a:spcAft>
        <a:defRPr sz="2800" b="1">
          <a:solidFill>
            <a:srgbClr val="FF0000"/>
          </a:solidFill>
          <a:latin typeface="Arial Narrow" pitchFamily="34" charset="0"/>
        </a:defRPr>
      </a:lvl3pPr>
      <a:lvl4pPr algn="ctr" rtl="0" eaLnBrk="1" fontAlgn="base" hangingPunct="1">
        <a:spcBef>
          <a:spcPct val="0"/>
        </a:spcBef>
        <a:spcAft>
          <a:spcPct val="0"/>
        </a:spcAft>
        <a:defRPr sz="2800" b="1">
          <a:solidFill>
            <a:srgbClr val="FF0000"/>
          </a:solidFill>
          <a:latin typeface="Arial Narrow" pitchFamily="34" charset="0"/>
        </a:defRPr>
      </a:lvl4pPr>
      <a:lvl5pPr algn="ctr" rtl="0" eaLnBrk="1" fontAlgn="base" hangingPunct="1">
        <a:spcBef>
          <a:spcPct val="0"/>
        </a:spcBef>
        <a:spcAft>
          <a:spcPct val="0"/>
        </a:spcAft>
        <a:defRPr sz="2800" b="1">
          <a:solidFill>
            <a:srgbClr val="FF0000"/>
          </a:solidFill>
          <a:latin typeface="Arial Narrow" pitchFamily="34" charset="0"/>
        </a:defRPr>
      </a:lvl5pPr>
      <a:lvl6pPr marL="457200" algn="ctr" rtl="0" eaLnBrk="1" fontAlgn="base" hangingPunct="1">
        <a:spcBef>
          <a:spcPct val="0"/>
        </a:spcBef>
        <a:spcAft>
          <a:spcPct val="0"/>
        </a:spcAft>
        <a:defRPr sz="2800" b="1">
          <a:solidFill>
            <a:srgbClr val="FF0000"/>
          </a:solidFill>
          <a:latin typeface="Arial Narrow" pitchFamily="34" charset="0"/>
        </a:defRPr>
      </a:lvl6pPr>
      <a:lvl7pPr marL="914400" algn="ctr" rtl="0" eaLnBrk="1" fontAlgn="base" hangingPunct="1">
        <a:spcBef>
          <a:spcPct val="0"/>
        </a:spcBef>
        <a:spcAft>
          <a:spcPct val="0"/>
        </a:spcAft>
        <a:defRPr sz="2800" b="1">
          <a:solidFill>
            <a:srgbClr val="FF0000"/>
          </a:solidFill>
          <a:latin typeface="Arial Narrow" pitchFamily="34" charset="0"/>
        </a:defRPr>
      </a:lvl7pPr>
      <a:lvl8pPr marL="1371600" algn="ctr" rtl="0" eaLnBrk="1" fontAlgn="base" hangingPunct="1">
        <a:spcBef>
          <a:spcPct val="0"/>
        </a:spcBef>
        <a:spcAft>
          <a:spcPct val="0"/>
        </a:spcAft>
        <a:defRPr sz="2800" b="1">
          <a:solidFill>
            <a:srgbClr val="FF0000"/>
          </a:solidFill>
          <a:latin typeface="Arial Narrow" pitchFamily="34" charset="0"/>
        </a:defRPr>
      </a:lvl8pPr>
      <a:lvl9pPr marL="1828800" algn="ctr" rtl="0" eaLnBrk="1" fontAlgn="base" hangingPunct="1">
        <a:spcBef>
          <a:spcPct val="0"/>
        </a:spcBef>
        <a:spcAft>
          <a:spcPct val="0"/>
        </a:spcAft>
        <a:defRPr sz="2800" b="1">
          <a:solidFill>
            <a:srgbClr val="FF0000"/>
          </a:solidFill>
          <a:latin typeface="Arial Narrow" pitchFamily="34" charset="0"/>
        </a:defRPr>
      </a:lvl9pPr>
    </p:titleStyle>
    <p:bodyStyle>
      <a:lvl1pPr marL="342900" indent="-342900" algn="l" rtl="0" eaLnBrk="1" fontAlgn="base" hangingPunct="1">
        <a:spcBef>
          <a:spcPct val="20000"/>
        </a:spcBef>
        <a:spcAft>
          <a:spcPct val="0"/>
        </a:spcAft>
        <a:buClr>
          <a:schemeClr val="accent6"/>
        </a:buClr>
        <a:buFont typeface="Wingdings" pitchFamily="2" charset="2"/>
        <a:buChar char="Ø"/>
        <a:defRPr sz="32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accent6"/>
        </a:buClr>
        <a:buFont typeface="Wingdings" pitchFamily="2" charset="2"/>
        <a:buChar char="Ø"/>
        <a:defRPr sz="2800" b="1">
          <a:solidFill>
            <a:schemeClr val="tx1"/>
          </a:solidFill>
          <a:latin typeface="Calibri" pitchFamily="34" charset="0"/>
        </a:defRPr>
      </a:lvl2pPr>
      <a:lvl3pPr marL="1143000" indent="-228600" algn="l" rtl="0" eaLnBrk="1" fontAlgn="base" hangingPunct="1">
        <a:spcBef>
          <a:spcPct val="20000"/>
        </a:spcBef>
        <a:spcAft>
          <a:spcPct val="0"/>
        </a:spcAft>
        <a:buClr>
          <a:schemeClr val="accent6"/>
        </a:buClr>
        <a:buFont typeface="Wingdings" pitchFamily="2" charset="2"/>
        <a:buChar char="Ø"/>
        <a:defRPr sz="2400" b="1">
          <a:solidFill>
            <a:schemeClr val="tx1"/>
          </a:solidFill>
          <a:latin typeface="Calibri" pitchFamily="34" charset="0"/>
        </a:defRPr>
      </a:lvl3pPr>
      <a:lvl4pPr marL="1600200" indent="-228600" algn="l" rtl="0" eaLnBrk="1" fontAlgn="base" hangingPunct="1">
        <a:spcBef>
          <a:spcPct val="20000"/>
        </a:spcBef>
        <a:spcAft>
          <a:spcPct val="0"/>
        </a:spcAft>
        <a:buClr>
          <a:schemeClr val="accent6"/>
        </a:buClr>
        <a:buFont typeface="Wingdings" pitchFamily="2" charset="2"/>
        <a:buChar char="Ø"/>
        <a:defRPr sz="2000" b="1">
          <a:solidFill>
            <a:schemeClr val="tx1"/>
          </a:solidFill>
          <a:latin typeface="Calibri" pitchFamily="34" charset="0"/>
        </a:defRPr>
      </a:lvl4pPr>
      <a:lvl5pPr marL="2057400" indent="-228600" algn="l" rtl="0" eaLnBrk="1" fontAlgn="base" hangingPunct="1">
        <a:spcBef>
          <a:spcPct val="20000"/>
        </a:spcBef>
        <a:spcAft>
          <a:spcPct val="0"/>
        </a:spcAft>
        <a:buClr>
          <a:schemeClr val="accent6"/>
        </a:buClr>
        <a:buFont typeface="Wingdings" pitchFamily="2" charset="2"/>
        <a:buChar char="Ø"/>
        <a:defRPr sz="2000" b="1">
          <a:solidFill>
            <a:schemeClr val="tx1"/>
          </a:solidFill>
          <a:latin typeface="Calibri" pitchFamily="34" charset="0"/>
        </a:defRPr>
      </a:lvl5pPr>
      <a:lvl6pPr marL="2514600" indent="-228600" algn="l" rtl="0" eaLnBrk="1" fontAlgn="base" hangingPunct="1">
        <a:spcBef>
          <a:spcPct val="20000"/>
        </a:spcBef>
        <a:spcAft>
          <a:spcPct val="0"/>
        </a:spcAft>
        <a:buClr>
          <a:srgbClr val="FF0000"/>
        </a:buClr>
        <a:buFont typeface="Wingdings" pitchFamily="2" charset="2"/>
        <a:buChar char="§"/>
        <a:defRPr sz="2000" b="1">
          <a:solidFill>
            <a:srgbClr val="000066"/>
          </a:solidFill>
          <a:latin typeface="+mn-lt"/>
        </a:defRPr>
      </a:lvl6pPr>
      <a:lvl7pPr marL="2971800" indent="-228600" algn="l" rtl="0" eaLnBrk="1" fontAlgn="base" hangingPunct="1">
        <a:spcBef>
          <a:spcPct val="20000"/>
        </a:spcBef>
        <a:spcAft>
          <a:spcPct val="0"/>
        </a:spcAft>
        <a:buClr>
          <a:srgbClr val="FF0000"/>
        </a:buClr>
        <a:buFont typeface="Wingdings" pitchFamily="2" charset="2"/>
        <a:buChar char="§"/>
        <a:defRPr sz="2000" b="1">
          <a:solidFill>
            <a:srgbClr val="000066"/>
          </a:solidFill>
          <a:latin typeface="+mn-lt"/>
        </a:defRPr>
      </a:lvl7pPr>
      <a:lvl8pPr marL="3429000" indent="-228600" algn="l" rtl="0" eaLnBrk="1" fontAlgn="base" hangingPunct="1">
        <a:spcBef>
          <a:spcPct val="20000"/>
        </a:spcBef>
        <a:spcAft>
          <a:spcPct val="0"/>
        </a:spcAft>
        <a:buClr>
          <a:srgbClr val="FF0000"/>
        </a:buClr>
        <a:buFont typeface="Wingdings" pitchFamily="2" charset="2"/>
        <a:buChar char="§"/>
        <a:defRPr sz="2000" b="1">
          <a:solidFill>
            <a:srgbClr val="000066"/>
          </a:solidFill>
          <a:latin typeface="+mn-lt"/>
        </a:defRPr>
      </a:lvl8pPr>
      <a:lvl9pPr marL="3886200" indent="-228600" algn="l" rtl="0" eaLnBrk="1" fontAlgn="base" hangingPunct="1">
        <a:spcBef>
          <a:spcPct val="20000"/>
        </a:spcBef>
        <a:spcAft>
          <a:spcPct val="0"/>
        </a:spcAft>
        <a:buClr>
          <a:srgbClr val="FF0000"/>
        </a:buClr>
        <a:buFont typeface="Wingdings" pitchFamily="2" charset="2"/>
        <a:buChar char="§"/>
        <a:defRPr sz="20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5.xml"/><Relationship Id="rId7" Type="http://schemas.openxmlformats.org/officeDocument/2006/relationships/image" Target="../media/image24.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27.jpeg"/><Relationship Id="rId4" Type="http://schemas.openxmlformats.org/officeDocument/2006/relationships/diagramQuickStyle" Target="../diagrams/quickStyle5.xml"/><Relationship Id="rId9"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500" y="1219200"/>
            <a:ext cx="2971800" cy="1118865"/>
          </a:xfrm>
          <a:prstGeom prst="rect">
            <a:avLst/>
          </a:prstGeom>
        </p:spPr>
      </p:pic>
      <p:sp>
        <p:nvSpPr>
          <p:cNvPr id="2" name="Title 1"/>
          <p:cNvSpPr>
            <a:spLocks noGrp="1"/>
          </p:cNvSpPr>
          <p:nvPr>
            <p:ph type="ctrTitle"/>
          </p:nvPr>
        </p:nvSpPr>
        <p:spPr>
          <a:xfrm>
            <a:off x="1295400" y="3352800"/>
            <a:ext cx="7620000" cy="1371600"/>
          </a:xfrm>
        </p:spPr>
        <p:txBody>
          <a:bodyPr/>
          <a:lstStyle/>
          <a:p>
            <a:r>
              <a:rPr lang="en-GB" dirty="0"/>
              <a:t>BRANDING</a:t>
            </a:r>
            <a:endParaRPr lang="tr-TR" dirty="0"/>
          </a:p>
        </p:txBody>
      </p:sp>
    </p:spTree>
    <p:extLst>
      <p:ext uri="{BB962C8B-B14F-4D97-AF65-F5344CB8AC3E}">
        <p14:creationId xmlns:p14="http://schemas.microsoft.com/office/powerpoint/2010/main" val="1263012338"/>
      </p:ext>
    </p:extLst>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brand equity?</a:t>
            </a:r>
            <a:endParaRPr lang="tr-TR" dirty="0"/>
          </a:p>
        </p:txBody>
      </p:sp>
      <p:sp>
        <p:nvSpPr>
          <p:cNvPr id="3" name="Content Placeholder 2"/>
          <p:cNvSpPr>
            <a:spLocks noGrp="1"/>
          </p:cNvSpPr>
          <p:nvPr>
            <p:ph idx="1"/>
          </p:nvPr>
        </p:nvSpPr>
        <p:spPr/>
        <p:txBody>
          <a:bodyPr/>
          <a:lstStyle/>
          <a:p>
            <a:pPr>
              <a:spcAft>
                <a:spcPts val="1200"/>
              </a:spcAft>
            </a:pPr>
            <a:r>
              <a:rPr lang="en-GB" sz="2400" b="0" dirty="0"/>
              <a:t>Brand equity is the commercial value of all associations and expectations (positive and negative) that people have of an organization and its products and services due to all experiences of, communications with, and perceptions of the brand over time. </a:t>
            </a:r>
          </a:p>
          <a:p>
            <a:pPr>
              <a:spcAft>
                <a:spcPts val="1200"/>
              </a:spcAft>
            </a:pPr>
            <a:r>
              <a:rPr lang="en-GB" sz="2400" b="0" dirty="0"/>
              <a:t>Parameters of brand equity*:</a:t>
            </a:r>
          </a:p>
          <a:p>
            <a:pPr lvl="1">
              <a:spcAft>
                <a:spcPts val="1200"/>
              </a:spcAft>
            </a:pPr>
            <a:r>
              <a:rPr lang="en-GB" b="0" dirty="0"/>
              <a:t>Brand awareness</a:t>
            </a:r>
          </a:p>
          <a:p>
            <a:pPr lvl="1">
              <a:spcAft>
                <a:spcPts val="1200"/>
              </a:spcAft>
            </a:pPr>
            <a:r>
              <a:rPr lang="en-GB" b="0" dirty="0" err="1"/>
              <a:t>Percieved</a:t>
            </a:r>
            <a:r>
              <a:rPr lang="en-GB" b="0" dirty="0"/>
              <a:t> quality</a:t>
            </a:r>
          </a:p>
          <a:p>
            <a:pPr lvl="1">
              <a:spcAft>
                <a:spcPts val="1200"/>
              </a:spcAft>
            </a:pPr>
            <a:r>
              <a:rPr lang="en-GB" b="0" dirty="0"/>
              <a:t>Brand associations</a:t>
            </a:r>
          </a:p>
          <a:p>
            <a:pPr marL="457200" lvl="1" indent="0">
              <a:lnSpc>
                <a:spcPct val="150000"/>
              </a:lnSpc>
              <a:spcBef>
                <a:spcPts val="1200"/>
              </a:spcBef>
              <a:spcAft>
                <a:spcPts val="0"/>
              </a:spcAft>
              <a:buNone/>
            </a:pPr>
            <a:r>
              <a:rPr lang="en-GB" sz="1400" b="0" dirty="0"/>
              <a:t>*David Aaker’s brand equity parameters</a:t>
            </a:r>
          </a:p>
          <a:p>
            <a:pPr lvl="1">
              <a:spcAft>
                <a:spcPts val="1200"/>
              </a:spcAft>
            </a:pPr>
            <a:endParaRPr lang="en-GB" b="0" dirty="0"/>
          </a:p>
        </p:txBody>
      </p:sp>
    </p:spTree>
    <p:extLst>
      <p:ext uri="{BB962C8B-B14F-4D97-AF65-F5344CB8AC3E}">
        <p14:creationId xmlns:p14="http://schemas.microsoft.com/office/powerpoint/2010/main" val="426181877"/>
      </p:ext>
    </p:extLst>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brand image?</a:t>
            </a:r>
            <a:endParaRPr lang="tr-TR" dirty="0"/>
          </a:p>
        </p:txBody>
      </p:sp>
      <p:sp>
        <p:nvSpPr>
          <p:cNvPr id="3" name="Content Placeholder 2"/>
          <p:cNvSpPr>
            <a:spLocks noGrp="1"/>
          </p:cNvSpPr>
          <p:nvPr>
            <p:ph idx="1"/>
          </p:nvPr>
        </p:nvSpPr>
        <p:spPr/>
        <p:txBody>
          <a:bodyPr/>
          <a:lstStyle/>
          <a:p>
            <a:r>
              <a:rPr lang="en-GB" b="0" i="1" dirty="0"/>
              <a:t>Brand image </a:t>
            </a:r>
            <a:r>
              <a:rPr lang="en-GB" b="0" dirty="0"/>
              <a:t>is the general impression resulting from all experience with knowledge of the brand. It is how consumers perceive the brand.</a:t>
            </a:r>
            <a:endParaRPr lang="tr-TR" b="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590800"/>
            <a:ext cx="3505200" cy="3505200"/>
          </a:xfrm>
          <a:prstGeom prst="rect">
            <a:avLst/>
          </a:prstGeom>
        </p:spPr>
      </p:pic>
    </p:spTree>
    <p:extLst>
      <p:ext uri="{BB962C8B-B14F-4D97-AF65-F5344CB8AC3E}">
        <p14:creationId xmlns:p14="http://schemas.microsoft.com/office/powerpoint/2010/main" val="273557232"/>
      </p:ext>
    </p:extLst>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brand associations?</a:t>
            </a:r>
            <a:endParaRPr lang="tr-TR" dirty="0"/>
          </a:p>
        </p:txBody>
      </p:sp>
      <p:sp>
        <p:nvSpPr>
          <p:cNvPr id="3" name="Content Placeholder 2"/>
          <p:cNvSpPr>
            <a:spLocks noGrp="1"/>
          </p:cNvSpPr>
          <p:nvPr>
            <p:ph idx="1"/>
          </p:nvPr>
        </p:nvSpPr>
        <p:spPr/>
        <p:txBody>
          <a:bodyPr/>
          <a:lstStyle/>
          <a:p>
            <a:r>
              <a:rPr lang="en-GB" b="0" i="1" dirty="0"/>
              <a:t>Brand associations </a:t>
            </a:r>
            <a:r>
              <a:rPr lang="en-GB" b="0" dirty="0"/>
              <a:t>are anything a consumer associates with the brand in his or her mind. </a:t>
            </a:r>
          </a:p>
          <a:p>
            <a:r>
              <a:rPr lang="en-GB" b="0" dirty="0"/>
              <a:t>These can be:</a:t>
            </a:r>
          </a:p>
          <a:p>
            <a:pPr lvl="1"/>
            <a:r>
              <a:rPr lang="en-GB" b="0" dirty="0"/>
              <a:t>Organisational</a:t>
            </a:r>
          </a:p>
          <a:p>
            <a:pPr lvl="1"/>
            <a:r>
              <a:rPr lang="en-GB" b="0" dirty="0"/>
              <a:t>Product related</a:t>
            </a:r>
          </a:p>
          <a:p>
            <a:pPr lvl="1"/>
            <a:r>
              <a:rPr lang="en-GB" b="0" dirty="0"/>
              <a:t>Symbolic </a:t>
            </a:r>
          </a:p>
          <a:p>
            <a:pPr lvl="1"/>
            <a:r>
              <a:rPr lang="en-GB" b="0" dirty="0"/>
              <a:t>Personified</a:t>
            </a:r>
          </a:p>
          <a:p>
            <a:pPr lvl="1"/>
            <a:r>
              <a:rPr lang="en-GB" b="0" dirty="0"/>
              <a:t>Retail experience</a:t>
            </a:r>
          </a:p>
        </p:txBody>
      </p:sp>
    </p:spTree>
    <p:extLst>
      <p:ext uri="{BB962C8B-B14F-4D97-AF65-F5344CB8AC3E}">
        <p14:creationId xmlns:p14="http://schemas.microsoft.com/office/powerpoint/2010/main" val="1598806980"/>
      </p:ext>
    </p:extLst>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this remind you?</a:t>
            </a:r>
            <a:endParaRPr lang="tr-TR" dirty="0"/>
          </a:p>
        </p:txBody>
      </p:sp>
      <p:sp>
        <p:nvSpPr>
          <p:cNvPr id="3" name="Content Placeholder 2"/>
          <p:cNvSpPr>
            <a:spLocks noGrp="1"/>
          </p:cNvSpPr>
          <p:nvPr>
            <p:ph idx="1"/>
          </p:nvPr>
        </p:nvSpPr>
        <p:spPr/>
        <p:txBody>
          <a:bodyPr/>
          <a:lstStyle/>
          <a:p>
            <a:endParaRPr lang="tr-TR"/>
          </a:p>
        </p:txBody>
      </p:sp>
      <p:pic>
        <p:nvPicPr>
          <p:cNvPr id="2050" name="Picture 2" descr="brandtalks-norvec-bayrag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676400"/>
            <a:ext cx="285750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25401"/>
      </p:ext>
    </p:extLst>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is brand positioning?</a:t>
            </a:r>
          </a:p>
        </p:txBody>
      </p:sp>
      <p:sp>
        <p:nvSpPr>
          <p:cNvPr id="3" name="Content Placeholder 2"/>
          <p:cNvSpPr>
            <a:spLocks noGrp="1"/>
          </p:cNvSpPr>
          <p:nvPr>
            <p:ph idx="1"/>
          </p:nvPr>
        </p:nvSpPr>
        <p:spPr>
          <a:xfrm>
            <a:off x="1433286" y="990600"/>
            <a:ext cx="7391400" cy="1676400"/>
          </a:xfrm>
        </p:spPr>
        <p:txBody>
          <a:bodyPr/>
          <a:lstStyle/>
          <a:p>
            <a:r>
              <a:rPr lang="en-GB" sz="2600" b="0" i="1" dirty="0"/>
              <a:t>Brand positioning </a:t>
            </a:r>
            <a:r>
              <a:rPr lang="en-GB" sz="2600" b="0" dirty="0"/>
              <a:t>is the way the brand is perceived within a given competitive set in the consumer’s mind. </a:t>
            </a:r>
          </a:p>
          <a:p>
            <a:r>
              <a:rPr lang="en-GB" sz="2600" b="0" dirty="0"/>
              <a:t>Ideally, it is a function of the brand’s promise and how the brand compares to other choices with regards to:</a:t>
            </a:r>
          </a:p>
          <a:p>
            <a:pPr lvl="1"/>
            <a:endParaRPr lang="en-GB" sz="2600" b="0" dirty="0"/>
          </a:p>
        </p:txBody>
      </p:sp>
      <p:sp>
        <p:nvSpPr>
          <p:cNvPr id="4" name="TextBox 3"/>
          <p:cNvSpPr txBox="1"/>
          <p:nvPr/>
        </p:nvSpPr>
        <p:spPr>
          <a:xfrm>
            <a:off x="1447800" y="3505200"/>
            <a:ext cx="6948714" cy="2677656"/>
          </a:xfrm>
          <a:prstGeom prst="rect">
            <a:avLst/>
          </a:prstGeom>
          <a:noFill/>
        </p:spPr>
        <p:txBody>
          <a:bodyPr wrap="square" numCol="2" rtlCol="0">
            <a:spAutoFit/>
          </a:bodyPr>
          <a:lstStyle/>
          <a:p>
            <a:pPr marL="800100" lvl="1" indent="-342900">
              <a:buFont typeface="Wingdings" panose="05000000000000000000" pitchFamily="2" charset="2"/>
              <a:buChar char="§"/>
            </a:pPr>
            <a:r>
              <a:rPr lang="en-GB" sz="2400" dirty="0"/>
              <a:t>Quality		</a:t>
            </a:r>
          </a:p>
          <a:p>
            <a:pPr marL="800100" lvl="1" indent="-342900">
              <a:buFont typeface="Wingdings" panose="05000000000000000000" pitchFamily="2" charset="2"/>
              <a:buChar char="§"/>
            </a:pPr>
            <a:r>
              <a:rPr lang="en-GB" sz="2400" dirty="0"/>
              <a:t>İnnovation</a:t>
            </a:r>
          </a:p>
          <a:p>
            <a:pPr marL="800100" lvl="1" indent="-342900">
              <a:buFont typeface="Wingdings" panose="05000000000000000000" pitchFamily="2" charset="2"/>
              <a:buChar char="§"/>
            </a:pPr>
            <a:r>
              <a:rPr lang="en-GB" sz="2400" dirty="0"/>
              <a:t>Perceived leadership</a:t>
            </a:r>
          </a:p>
          <a:p>
            <a:pPr marL="800100" lvl="1" indent="-342900">
              <a:buFont typeface="Wingdings" panose="05000000000000000000" pitchFamily="2" charset="2"/>
              <a:buChar char="§"/>
            </a:pPr>
            <a:r>
              <a:rPr lang="en-GB" sz="2400" dirty="0"/>
              <a:t>Value</a:t>
            </a:r>
          </a:p>
          <a:p>
            <a:pPr marL="800100" lvl="1" indent="-342900">
              <a:buFont typeface="Wingdings" panose="05000000000000000000" pitchFamily="2" charset="2"/>
              <a:buChar char="§"/>
            </a:pPr>
            <a:r>
              <a:rPr lang="en-GB" sz="2400" dirty="0"/>
              <a:t>Prestige</a:t>
            </a:r>
          </a:p>
          <a:p>
            <a:pPr marL="800100" lvl="1" indent="-342900">
              <a:buFont typeface="Wingdings" panose="05000000000000000000" pitchFamily="2" charset="2"/>
              <a:buChar char="§"/>
            </a:pPr>
            <a:r>
              <a:rPr lang="en-GB" sz="2400" dirty="0"/>
              <a:t>Trust </a:t>
            </a:r>
          </a:p>
          <a:p>
            <a:pPr marL="800100" lvl="1" indent="-342900">
              <a:buFont typeface="Wingdings" panose="05000000000000000000" pitchFamily="2" charset="2"/>
              <a:buChar char="§"/>
            </a:pPr>
            <a:r>
              <a:rPr lang="en-GB" sz="2400" dirty="0"/>
              <a:t>Safety</a:t>
            </a:r>
          </a:p>
          <a:p>
            <a:pPr marL="800100" lvl="1" indent="-342900">
              <a:buFont typeface="Wingdings" panose="05000000000000000000" pitchFamily="2" charset="2"/>
              <a:buChar char="§"/>
            </a:pPr>
            <a:r>
              <a:rPr lang="en-GB" sz="2400" dirty="0"/>
              <a:t>Reliability</a:t>
            </a:r>
          </a:p>
          <a:p>
            <a:pPr marL="800100" lvl="1" indent="-342900">
              <a:buFont typeface="Wingdings" panose="05000000000000000000" pitchFamily="2" charset="2"/>
              <a:buChar char="§"/>
            </a:pPr>
            <a:r>
              <a:rPr lang="en-GB" sz="2400" dirty="0"/>
              <a:t>Performance</a:t>
            </a:r>
          </a:p>
          <a:p>
            <a:pPr marL="800100" lvl="1" indent="-342900">
              <a:buFont typeface="Wingdings" panose="05000000000000000000" pitchFamily="2" charset="2"/>
              <a:buChar char="§"/>
            </a:pPr>
            <a:r>
              <a:rPr lang="en-GB" sz="2400" dirty="0"/>
              <a:t>Convenience</a:t>
            </a:r>
          </a:p>
          <a:p>
            <a:pPr marL="800100" lvl="1" indent="-342900">
              <a:buFont typeface="Wingdings" panose="05000000000000000000" pitchFamily="2" charset="2"/>
              <a:buChar char="§"/>
            </a:pPr>
            <a:r>
              <a:rPr lang="en-GB" sz="2400" dirty="0"/>
              <a:t>Customer service</a:t>
            </a:r>
          </a:p>
          <a:p>
            <a:pPr marL="800100" lvl="1" indent="-342900">
              <a:buFont typeface="Wingdings" panose="05000000000000000000" pitchFamily="2" charset="2"/>
              <a:buChar char="§"/>
            </a:pPr>
            <a:r>
              <a:rPr lang="en-GB" sz="2400" dirty="0"/>
              <a:t>Social responsibility</a:t>
            </a:r>
          </a:p>
          <a:p>
            <a:pPr marL="800100" lvl="1" indent="-342900">
              <a:buFont typeface="Wingdings" panose="05000000000000000000" pitchFamily="2" charset="2"/>
              <a:buChar char="§"/>
            </a:pPr>
            <a:r>
              <a:rPr lang="en-GB" sz="2400" dirty="0"/>
              <a:t>Technological superiority</a:t>
            </a:r>
          </a:p>
        </p:txBody>
      </p:sp>
    </p:spTree>
    <p:extLst>
      <p:ext uri="{BB962C8B-B14F-4D97-AF65-F5344CB8AC3E}">
        <p14:creationId xmlns:p14="http://schemas.microsoft.com/office/powerpoint/2010/main" val="2212659903"/>
      </p:ext>
    </p:extLst>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is brand positioning?</a:t>
            </a:r>
          </a:p>
        </p:txBody>
      </p:sp>
      <p:sp>
        <p:nvSpPr>
          <p:cNvPr id="3" name="Content Placeholder 2"/>
          <p:cNvSpPr>
            <a:spLocks noGrp="1"/>
          </p:cNvSpPr>
          <p:nvPr>
            <p:ph idx="1"/>
          </p:nvPr>
        </p:nvSpPr>
        <p:spPr>
          <a:xfrm>
            <a:off x="1524000" y="1143000"/>
            <a:ext cx="7391400" cy="4953000"/>
          </a:xfrm>
        </p:spPr>
        <p:txBody>
          <a:bodyPr/>
          <a:lstStyle/>
          <a:p>
            <a:r>
              <a:rPr lang="en-GB" sz="2600" dirty="0"/>
              <a:t>Relevant differentiation </a:t>
            </a:r>
            <a:r>
              <a:rPr lang="en-GB" sz="2600" b="0" dirty="0"/>
              <a:t>is the most important aspect of brand positioning.</a:t>
            </a:r>
          </a:p>
          <a:p>
            <a:r>
              <a:rPr lang="en-GB" sz="2600" b="0" dirty="0"/>
              <a:t>Brand essence, promise and personality are a part of brand positioning.</a:t>
            </a:r>
            <a:endParaRPr lang="tr-TR" sz="2600" b="0" dirty="0"/>
          </a:p>
          <a:p>
            <a:endParaRPr lang="tr-TR" sz="2600" b="0" dirty="0"/>
          </a:p>
          <a:p>
            <a:endParaRPr lang="tr-TR" sz="2600" b="0" dirty="0"/>
          </a:p>
          <a:p>
            <a:endParaRPr lang="en-GB" sz="2600" b="0" dirty="0"/>
          </a:p>
          <a:p>
            <a:r>
              <a:rPr lang="en-GB" sz="2600" b="0" dirty="0"/>
              <a:t>The management team works to make sure what exists in the ‘</a:t>
            </a:r>
            <a:r>
              <a:rPr lang="en-GB" sz="2600" b="0" dirty="0">
                <a:highlight>
                  <a:srgbClr val="FFFF00"/>
                </a:highlight>
              </a:rPr>
              <a:t>mind of the consumer</a:t>
            </a:r>
            <a:r>
              <a:rPr lang="en-GB" sz="2600" b="0" dirty="0"/>
              <a:t>’ and the </a:t>
            </a:r>
            <a:r>
              <a:rPr lang="en-GB" sz="2600" b="0" dirty="0">
                <a:highlight>
                  <a:srgbClr val="FFFF00"/>
                </a:highlight>
              </a:rPr>
              <a:t>intended</a:t>
            </a:r>
            <a:r>
              <a:rPr lang="en-GB" sz="2600" b="0" dirty="0"/>
              <a:t> brand positioning, matches.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9899" y="3076895"/>
            <a:ext cx="1397000" cy="13271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3143322"/>
            <a:ext cx="2133600" cy="1194296"/>
          </a:xfrm>
          <a:prstGeom prst="rect">
            <a:avLst/>
          </a:prstGeom>
        </p:spPr>
      </p:pic>
    </p:spTree>
    <p:extLst>
      <p:ext uri="{BB962C8B-B14F-4D97-AF65-F5344CB8AC3E}">
        <p14:creationId xmlns:p14="http://schemas.microsoft.com/office/powerpoint/2010/main" val="592466471"/>
      </p:ext>
    </p:extLst>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brand essence?</a:t>
            </a:r>
          </a:p>
        </p:txBody>
      </p:sp>
      <p:sp>
        <p:nvSpPr>
          <p:cNvPr id="3" name="Content Placeholder 2"/>
          <p:cNvSpPr>
            <a:spLocks noGrp="1"/>
          </p:cNvSpPr>
          <p:nvPr>
            <p:ph idx="1"/>
          </p:nvPr>
        </p:nvSpPr>
        <p:spPr>
          <a:xfrm>
            <a:off x="1447800" y="952500"/>
            <a:ext cx="7391400" cy="4953000"/>
          </a:xfrm>
        </p:spPr>
        <p:txBody>
          <a:bodyPr/>
          <a:lstStyle/>
          <a:p>
            <a:r>
              <a:rPr lang="en-GB" sz="2600" b="0" dirty="0"/>
              <a:t>Brand essence is the heart and soul of a brand - the fundamental nature and quality, summed up in </a:t>
            </a:r>
            <a:r>
              <a:rPr lang="tr-TR" sz="2600" b="0" dirty="0" err="1"/>
              <a:t>one</a:t>
            </a:r>
            <a:r>
              <a:rPr lang="tr-TR" sz="2600" b="0" dirty="0"/>
              <a:t>-</a:t>
            </a:r>
            <a:r>
              <a:rPr lang="en-GB" sz="2600" b="0" dirty="0"/>
              <a:t>two words.</a:t>
            </a:r>
            <a:r>
              <a:rPr lang="tr-TR" sz="2600" b="0" dirty="0"/>
              <a:t> </a:t>
            </a:r>
            <a:r>
              <a:rPr lang="en-GB" sz="2600" b="0" dirty="0"/>
              <a:t>A brand essence is a promise of specific values and benefits, one that has meaning and relevance to users</a:t>
            </a:r>
            <a:r>
              <a:rPr lang="tr-TR" sz="2600" b="0" dirty="0"/>
              <a:t>.</a:t>
            </a:r>
            <a:endParaRPr lang="en-GB" sz="2600" b="0" dirty="0"/>
          </a:p>
          <a:p>
            <a:r>
              <a:rPr lang="en-GB" sz="2600" b="0" dirty="0"/>
              <a:t>Typically brand essence and the slogan are not the same.</a:t>
            </a:r>
          </a:p>
          <a:p>
            <a:r>
              <a:rPr lang="en-GB" sz="2600" b="0" dirty="0"/>
              <a:t>Strong brands have well-defined, easily grasped, simply obvious essences. </a:t>
            </a:r>
          </a:p>
          <a:p>
            <a:r>
              <a:rPr lang="en-GB" sz="2600" b="0" dirty="0"/>
              <a:t>Some examples:</a:t>
            </a:r>
          </a:p>
          <a:p>
            <a:pPr lvl="1">
              <a:spcBef>
                <a:spcPts val="0"/>
              </a:spcBef>
            </a:pPr>
            <a:r>
              <a:rPr lang="en-GB" sz="2000" b="0" dirty="0"/>
              <a:t>Nike: Inspirational</a:t>
            </a:r>
          </a:p>
          <a:p>
            <a:pPr lvl="1">
              <a:spcBef>
                <a:spcPts val="0"/>
              </a:spcBef>
            </a:pPr>
            <a:r>
              <a:rPr lang="en-GB" sz="2000" b="0" dirty="0"/>
              <a:t>Disneyworld: Magical</a:t>
            </a:r>
            <a:endParaRPr lang="tr-TR" sz="2000" b="0" dirty="0"/>
          </a:p>
          <a:p>
            <a:pPr lvl="1">
              <a:spcBef>
                <a:spcPts val="0"/>
              </a:spcBef>
            </a:pPr>
            <a:r>
              <a:rPr lang="tr-TR" sz="2000" b="0" dirty="0"/>
              <a:t>Volvo: </a:t>
            </a:r>
            <a:r>
              <a:rPr lang="en-GB" sz="2000" b="0" dirty="0"/>
              <a:t>Safety </a:t>
            </a:r>
          </a:p>
        </p:txBody>
      </p:sp>
    </p:spTree>
    <p:extLst>
      <p:ext uri="{BB962C8B-B14F-4D97-AF65-F5344CB8AC3E}">
        <p14:creationId xmlns:p14="http://schemas.microsoft.com/office/powerpoint/2010/main" val="3571428991"/>
      </p:ext>
    </p:extLst>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67600" cy="615553"/>
          </a:xfrm>
        </p:spPr>
        <p:txBody>
          <a:bodyPr/>
          <a:lstStyle/>
          <a:p>
            <a:r>
              <a:rPr lang="en-GB" dirty="0"/>
              <a:t>Criteria for brand essence</a:t>
            </a:r>
          </a:p>
        </p:txBody>
      </p:sp>
      <p:sp>
        <p:nvSpPr>
          <p:cNvPr id="3" name="Content Placeholder 2"/>
          <p:cNvSpPr>
            <a:spLocks noGrp="1"/>
          </p:cNvSpPr>
          <p:nvPr>
            <p:ph idx="1"/>
          </p:nvPr>
        </p:nvSpPr>
        <p:spPr>
          <a:xfrm>
            <a:off x="1524000" y="959892"/>
            <a:ext cx="7391400" cy="5212307"/>
          </a:xfrm>
        </p:spPr>
        <p:txBody>
          <a:bodyPr/>
          <a:lstStyle/>
          <a:p>
            <a:r>
              <a:rPr lang="en-GB" sz="1900" dirty="0">
                <a:highlight>
                  <a:srgbClr val="00FFFF"/>
                </a:highlight>
              </a:rPr>
              <a:t>Single-minded</a:t>
            </a:r>
            <a:r>
              <a:rPr lang="en-GB" sz="1900" b="0" dirty="0">
                <a:highlight>
                  <a:srgbClr val="00FFFF"/>
                </a:highlight>
              </a:rPr>
              <a:t> </a:t>
            </a:r>
            <a:r>
              <a:rPr lang="en-GB" sz="1900" b="0" dirty="0"/>
              <a:t>One word is ideal. Maybe two. More than two words indicates that the brand has no focus. As a brand (by design) delivers a unique experience, having no focus makes for a weak brand.</a:t>
            </a:r>
          </a:p>
          <a:p>
            <a:r>
              <a:rPr lang="en-GB" sz="1900" dirty="0">
                <a:highlight>
                  <a:srgbClr val="00FFFF"/>
                </a:highlight>
              </a:rPr>
              <a:t>Unique</a:t>
            </a:r>
            <a:r>
              <a:rPr lang="en-GB" sz="1900" b="0" dirty="0"/>
              <a:t> The essence of a brand is how it is different from competitors in the same category. e.g., if Apple (and its products) is friendly and approachable, then it is claiming that its competitors are not.</a:t>
            </a:r>
          </a:p>
          <a:p>
            <a:r>
              <a:rPr lang="en-GB" sz="1900" dirty="0">
                <a:highlight>
                  <a:srgbClr val="00FFFF"/>
                </a:highlight>
              </a:rPr>
              <a:t>Experiential</a:t>
            </a:r>
            <a:r>
              <a:rPr lang="en-GB" sz="1900" b="0" dirty="0"/>
              <a:t> The essence captures what the consumer feels during an encounter with the brand. e.g., ‘Driving a Volvo makes me feel that my family is safe.’?</a:t>
            </a:r>
            <a:endParaRPr lang="tr-TR" sz="1900" b="0" dirty="0"/>
          </a:p>
          <a:p>
            <a:r>
              <a:rPr lang="en-GB" sz="1900" dirty="0">
                <a:highlight>
                  <a:srgbClr val="00FFFF"/>
                </a:highlight>
              </a:rPr>
              <a:t>Consistently delivered </a:t>
            </a:r>
            <a:r>
              <a:rPr lang="en-GB" sz="1900" b="0" dirty="0"/>
              <a:t>If the proposed essence is not consistently experienced (</a:t>
            </a:r>
            <a:r>
              <a:rPr lang="en-GB" sz="1900" b="0" dirty="0" err="1"/>
              <a:t>e.g</a:t>
            </a:r>
            <a:r>
              <a:rPr lang="tr-TR" sz="1900" b="0" dirty="0"/>
              <a:t>.</a:t>
            </a:r>
            <a:r>
              <a:rPr lang="en-GB" sz="1900" b="0" dirty="0"/>
              <a:t> if a trip to Walt Disney World isn’t magical), then it isn’t the essence. Can your </a:t>
            </a:r>
            <a:r>
              <a:rPr lang="en-GB" sz="1900" b="0" dirty="0" err="1"/>
              <a:t>organi</a:t>
            </a:r>
            <a:r>
              <a:rPr lang="tr-TR" sz="1900" b="0" dirty="0"/>
              <a:t>s</a:t>
            </a:r>
            <a:r>
              <a:rPr lang="en-GB" sz="1900" b="0" dirty="0" err="1"/>
              <a:t>ation</a:t>
            </a:r>
            <a:r>
              <a:rPr lang="en-GB" sz="1900" b="0" dirty="0"/>
              <a:t> deliver?</a:t>
            </a:r>
          </a:p>
          <a:p>
            <a:r>
              <a:rPr lang="en-GB" sz="1900" dirty="0">
                <a:highlight>
                  <a:srgbClr val="00FFFF"/>
                </a:highlight>
              </a:rPr>
              <a:t>Authentic</a:t>
            </a:r>
            <a:r>
              <a:rPr lang="en-GB" sz="1900" b="0" dirty="0"/>
              <a:t> The essence must be credible or the brand will be rejected. To find out what consumers believe about your brand, ask them. It’s okay for the brand essence to be aspirational, but only if your customers believe you can deliver on the promise.</a:t>
            </a:r>
            <a:endParaRPr lang="tr-TR" sz="1900" b="0" dirty="0"/>
          </a:p>
        </p:txBody>
      </p:sp>
    </p:spTree>
    <p:extLst>
      <p:ext uri="{BB962C8B-B14F-4D97-AF65-F5344CB8AC3E}">
        <p14:creationId xmlns:p14="http://schemas.microsoft.com/office/powerpoint/2010/main" val="3689765482"/>
      </p:ext>
    </p:extLst>
  </p:cSld>
  <p:clrMapOvr>
    <a:masterClrMapping/>
  </p:clrMapOvr>
  <p:transition spd="slow">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Tips</a:t>
            </a:r>
            <a:r>
              <a:rPr lang="tr-TR" dirty="0"/>
              <a:t> </a:t>
            </a:r>
            <a:r>
              <a:rPr lang="tr-TR" dirty="0" err="1"/>
              <a:t>to</a:t>
            </a:r>
            <a:r>
              <a:rPr lang="tr-TR" dirty="0"/>
              <a:t> </a:t>
            </a:r>
            <a:r>
              <a:rPr lang="tr-TR" dirty="0" err="1"/>
              <a:t>remember</a:t>
            </a:r>
            <a:r>
              <a:rPr lang="tr-TR" dirty="0"/>
              <a:t> on </a:t>
            </a:r>
            <a:r>
              <a:rPr lang="tr-TR" dirty="0" err="1"/>
              <a:t>brand</a:t>
            </a:r>
            <a:r>
              <a:rPr lang="tr-TR" dirty="0"/>
              <a:t> </a:t>
            </a:r>
            <a:r>
              <a:rPr lang="tr-TR" dirty="0" err="1"/>
              <a:t>essence</a:t>
            </a:r>
            <a:endParaRPr lang="tr-TR" dirty="0"/>
          </a:p>
        </p:txBody>
      </p:sp>
      <p:sp>
        <p:nvSpPr>
          <p:cNvPr id="3" name="Content Placeholder 2"/>
          <p:cNvSpPr>
            <a:spLocks noGrp="1"/>
          </p:cNvSpPr>
          <p:nvPr>
            <p:ph idx="1"/>
          </p:nvPr>
        </p:nvSpPr>
        <p:spPr/>
        <p:txBody>
          <a:bodyPr/>
          <a:lstStyle/>
          <a:p>
            <a:r>
              <a:rPr lang="en-GB" sz="2400" b="0" dirty="0"/>
              <a:t>Brands are more than just product names. If you have a brand that delivers emotional benefits to customers, your loyalty and margins will be much higher. </a:t>
            </a:r>
            <a:endParaRPr lang="tr-TR" sz="2400" b="0" dirty="0"/>
          </a:p>
          <a:p>
            <a:r>
              <a:rPr lang="en-GB" sz="2400" b="0" dirty="0"/>
              <a:t>In today</a:t>
            </a:r>
            <a:r>
              <a:rPr lang="tr-TR" sz="2400" b="0" dirty="0"/>
              <a:t>’</a:t>
            </a:r>
            <a:r>
              <a:rPr lang="en-GB" sz="2400" b="0" dirty="0"/>
              <a:t>s competitive world, it is hard to maintain a performance edge through innovation for long. When you lose this edge, the emotional attachment of your brand will keep loyalty until your next breakthrough innovation</a:t>
            </a:r>
            <a:r>
              <a:rPr lang="tr-TR" sz="2400" b="0" dirty="0"/>
              <a:t>.</a:t>
            </a:r>
          </a:p>
          <a:p>
            <a:r>
              <a:rPr lang="en-GB" sz="2400" b="0" dirty="0"/>
              <a:t>Brands need to be crystal clear in their expression of their essence, reinforcing consistently across time, media and geographies in order to establish their essence in the consumer’s mind.</a:t>
            </a:r>
            <a:endParaRPr lang="tr-TR" sz="2000" dirty="0"/>
          </a:p>
        </p:txBody>
      </p:sp>
    </p:spTree>
    <p:extLst>
      <p:ext uri="{BB962C8B-B14F-4D97-AF65-F5344CB8AC3E}">
        <p14:creationId xmlns:p14="http://schemas.microsoft.com/office/powerpoint/2010/main" val="1106440996"/>
      </p:ext>
    </p:extLst>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0" y="0"/>
            <a:ext cx="9144000" cy="6860275"/>
          </a:xfrm>
        </p:spPr>
      </p:pic>
    </p:spTree>
    <p:extLst>
      <p:ext uri="{BB962C8B-B14F-4D97-AF65-F5344CB8AC3E}">
        <p14:creationId xmlns:p14="http://schemas.microsoft.com/office/powerpoint/2010/main" val="4124291579"/>
      </p:ext>
    </p:extLst>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2"/>
                </a:solidFill>
              </a:rPr>
              <a:t>Expectations</a:t>
            </a:r>
            <a:endParaRPr lang="tr-TR" dirty="0">
              <a:solidFill>
                <a:schemeClr val="accent2"/>
              </a:solidFill>
            </a:endParaRPr>
          </a:p>
        </p:txBody>
      </p:sp>
      <p:sp>
        <p:nvSpPr>
          <p:cNvPr id="6" name="Content Placeholder 5"/>
          <p:cNvSpPr>
            <a:spLocks noGrp="1"/>
          </p:cNvSpPr>
          <p:nvPr>
            <p:ph idx="1"/>
          </p:nvPr>
        </p:nvSpPr>
        <p:spPr/>
        <p:txBody>
          <a:bodyPr/>
          <a:lstStyle/>
          <a:p>
            <a:r>
              <a:rPr lang="en-GB" dirty="0"/>
              <a:t>What are you expecting to learn from the training today?</a:t>
            </a:r>
            <a:endParaRPr lang="tr-TR" dirty="0"/>
          </a:p>
        </p:txBody>
      </p:sp>
    </p:spTree>
    <p:extLst>
      <p:ext uri="{BB962C8B-B14F-4D97-AF65-F5344CB8AC3E}">
        <p14:creationId xmlns:p14="http://schemas.microsoft.com/office/powerpoint/2010/main" val="3561883759"/>
      </p:ext>
    </p:extLst>
  </p:cSld>
  <p:clrMapOvr>
    <a:masterClrMapping/>
  </p:clrMapOvr>
  <p:transition spd="slow">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brand promise</a:t>
            </a:r>
            <a:r>
              <a:rPr lang="tr-TR" dirty="0"/>
              <a:t>?</a:t>
            </a:r>
          </a:p>
        </p:txBody>
      </p:sp>
      <p:sp>
        <p:nvSpPr>
          <p:cNvPr id="3" name="Content Placeholder 2"/>
          <p:cNvSpPr>
            <a:spLocks noGrp="1"/>
          </p:cNvSpPr>
          <p:nvPr>
            <p:ph idx="1"/>
          </p:nvPr>
        </p:nvSpPr>
        <p:spPr>
          <a:xfrm>
            <a:off x="1524000" y="1028131"/>
            <a:ext cx="7391400" cy="4953000"/>
          </a:xfrm>
        </p:spPr>
        <p:txBody>
          <a:bodyPr/>
          <a:lstStyle/>
          <a:p>
            <a:r>
              <a:rPr lang="en-GB" sz="2600" b="0" dirty="0"/>
              <a:t>A brand must promise differentiated benefits</a:t>
            </a:r>
            <a:r>
              <a:rPr lang="tr-TR" sz="2600" b="0" dirty="0"/>
              <a:t>,</a:t>
            </a:r>
            <a:r>
              <a:rPr lang="en-GB" sz="2600" b="0" dirty="0"/>
              <a:t> relevant and compelling to the customer</a:t>
            </a:r>
            <a:r>
              <a:rPr lang="tr-TR" sz="2600" b="0" dirty="0"/>
              <a:t>,</a:t>
            </a:r>
            <a:r>
              <a:rPr lang="en-GB" sz="2600" b="0" dirty="0"/>
              <a:t> to be successfully positioned in the market. A brand promise must:</a:t>
            </a:r>
          </a:p>
          <a:p>
            <a:pPr lvl="1"/>
            <a:r>
              <a:rPr lang="en-GB" b="0" dirty="0"/>
              <a:t>Address important consumer needs</a:t>
            </a:r>
          </a:p>
          <a:p>
            <a:pPr lvl="1"/>
            <a:r>
              <a:rPr lang="en-GB" b="0" dirty="0"/>
              <a:t>Leverage your organisation’s strengths</a:t>
            </a:r>
          </a:p>
          <a:p>
            <a:pPr lvl="1"/>
            <a:r>
              <a:rPr lang="en-GB" b="0" dirty="0"/>
              <a:t>Give you</a:t>
            </a:r>
            <a:r>
              <a:rPr lang="tr-TR" b="0" dirty="0" err="1"/>
              <a:t>rself</a:t>
            </a:r>
            <a:r>
              <a:rPr lang="en-GB" b="0" dirty="0"/>
              <a:t> a competitive advantage through differentiation</a:t>
            </a:r>
          </a:p>
          <a:p>
            <a:pPr lvl="1"/>
            <a:r>
              <a:rPr lang="en-GB" b="0" dirty="0"/>
              <a:t>Inspire, energise, mobilise your audience</a:t>
            </a:r>
          </a:p>
          <a:p>
            <a:pPr lvl="1"/>
            <a:r>
              <a:rPr lang="en-GB" b="0" dirty="0"/>
              <a:t>Drive every organisational decision, system, action and process</a:t>
            </a:r>
          </a:p>
          <a:p>
            <a:pPr lvl="1"/>
            <a:r>
              <a:rPr lang="en-GB" b="0" dirty="0"/>
              <a:t>Manifest itself through your products and services</a:t>
            </a:r>
          </a:p>
        </p:txBody>
      </p:sp>
    </p:spTree>
    <p:extLst>
      <p:ext uri="{BB962C8B-B14F-4D97-AF65-F5344CB8AC3E}">
        <p14:creationId xmlns:p14="http://schemas.microsoft.com/office/powerpoint/2010/main" val="1170327398"/>
      </p:ext>
    </p:extLst>
  </p:cSld>
  <p:clrMapOvr>
    <a:masterClrMapping/>
  </p:clrMapOvr>
  <p:transition spd="slow">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simple truth of branding</a:t>
            </a:r>
          </a:p>
        </p:txBody>
      </p:sp>
      <p:sp>
        <p:nvSpPr>
          <p:cNvPr id="3" name="Content Placeholder 2"/>
          <p:cNvSpPr>
            <a:spLocks noGrp="1"/>
          </p:cNvSpPr>
          <p:nvPr>
            <p:ph idx="1"/>
          </p:nvPr>
        </p:nvSpPr>
        <p:spPr/>
        <p:txBody>
          <a:bodyPr/>
          <a:lstStyle/>
          <a:p>
            <a:r>
              <a:rPr lang="en-GB" sz="2600" b="0" dirty="0"/>
              <a:t>Brand is not an icon, a slogan or a mission statement. </a:t>
            </a:r>
            <a:r>
              <a:rPr lang="en-GB" sz="2600" b="0" u="sng" dirty="0"/>
              <a:t>It is a promise</a:t>
            </a:r>
            <a:r>
              <a:rPr lang="en-GB" sz="2600" b="0" dirty="0"/>
              <a:t>.</a:t>
            </a:r>
          </a:p>
          <a:p>
            <a:r>
              <a:rPr lang="en-GB" sz="2600" b="0" dirty="0"/>
              <a:t>First you find out through research, </a:t>
            </a:r>
            <a:r>
              <a:rPr lang="en-GB" sz="2600" b="0" u="sng" dirty="0"/>
              <a:t>what promises your customers want</a:t>
            </a:r>
            <a:r>
              <a:rPr lang="en-GB" sz="2600" b="0" dirty="0"/>
              <a:t> from a company like yours.</a:t>
            </a:r>
          </a:p>
          <a:p>
            <a:r>
              <a:rPr lang="en-GB" sz="2600" b="0" dirty="0"/>
              <a:t>Then you look at your competition and decide which promise would give you the best </a:t>
            </a:r>
            <a:r>
              <a:rPr lang="en-GB" sz="2600" b="0" u="sng" dirty="0"/>
              <a:t>competitive advantage</a:t>
            </a:r>
            <a:r>
              <a:rPr lang="en-GB" sz="2600" b="0" dirty="0"/>
              <a:t>.</a:t>
            </a:r>
          </a:p>
          <a:p>
            <a:r>
              <a:rPr lang="en-GB" sz="2600" b="0" dirty="0"/>
              <a:t>This is the promise you </a:t>
            </a:r>
            <a:r>
              <a:rPr lang="en-GB" sz="2600" b="0" u="sng" dirty="0"/>
              <a:t>make and keep</a:t>
            </a:r>
            <a:r>
              <a:rPr lang="en-GB" sz="2600" b="0" dirty="0"/>
              <a:t>, in every marketing activity, action, corporate decision and every customer interaction.</a:t>
            </a:r>
          </a:p>
          <a:p>
            <a:r>
              <a:rPr lang="en-GB" sz="2600" b="0" dirty="0"/>
              <a:t>You promote it </a:t>
            </a:r>
            <a:r>
              <a:rPr lang="en-GB" sz="2600" b="0" u="sng" dirty="0"/>
              <a:t>internally and externally</a:t>
            </a:r>
            <a:r>
              <a:rPr lang="en-GB" sz="2600" b="0" dirty="0"/>
              <a:t>.</a:t>
            </a:r>
          </a:p>
        </p:txBody>
      </p:sp>
    </p:spTree>
    <p:extLst>
      <p:ext uri="{BB962C8B-B14F-4D97-AF65-F5344CB8AC3E}">
        <p14:creationId xmlns:p14="http://schemas.microsoft.com/office/powerpoint/2010/main" val="1571771461"/>
      </p:ext>
    </p:extLst>
  </p:cSld>
  <p:clrMapOvr>
    <a:masterClrMapping/>
  </p:clrMapOvr>
  <p:transition spd="slow">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75047"/>
            <a:ext cx="7467600" cy="615553"/>
          </a:xfrm>
        </p:spPr>
        <p:txBody>
          <a:bodyPr/>
          <a:lstStyle/>
          <a:p>
            <a:r>
              <a:rPr lang="en-GB" dirty="0"/>
              <a:t>Five points driven by the brand promise</a:t>
            </a:r>
          </a:p>
        </p:txBody>
      </p:sp>
      <p:sp>
        <p:nvSpPr>
          <p:cNvPr id="4" name="Star: 5 Points 3"/>
          <p:cNvSpPr/>
          <p:nvPr/>
        </p:nvSpPr>
        <p:spPr bwMode="auto">
          <a:xfrm>
            <a:off x="2819400" y="1846997"/>
            <a:ext cx="4343400" cy="3429000"/>
          </a:xfrm>
          <a:prstGeom prst="star5">
            <a:avLst/>
          </a:prstGeom>
          <a:solidFill>
            <a:schemeClr val="accent1">
              <a:lumMod val="90000"/>
            </a:schemeClr>
          </a:solidFill>
          <a:ln w="9525" cap="flat" cmpd="sng" algn="ctr">
            <a:solidFill>
              <a:schemeClr val="accent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3200" u="none" strike="noStrike" cap="none" normalizeH="0" baseline="0" dirty="0">
                <a:ln>
                  <a:noFill/>
                </a:ln>
                <a:solidFill>
                  <a:schemeClr val="accent1">
                    <a:lumMod val="25000"/>
                  </a:schemeClr>
                </a:solidFill>
                <a:effectLst/>
              </a:rPr>
              <a:t>Brand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3200" u="none" strike="noStrike" cap="none" normalizeH="0" baseline="0" dirty="0">
                <a:ln>
                  <a:noFill/>
                </a:ln>
                <a:solidFill>
                  <a:schemeClr val="accent1">
                    <a:lumMod val="25000"/>
                  </a:schemeClr>
                </a:solidFill>
                <a:effectLst/>
              </a:rPr>
              <a:t>Promise</a:t>
            </a:r>
          </a:p>
        </p:txBody>
      </p:sp>
      <p:sp>
        <p:nvSpPr>
          <p:cNvPr id="5" name="TextBox 4"/>
          <p:cNvSpPr txBox="1"/>
          <p:nvPr/>
        </p:nvSpPr>
        <p:spPr>
          <a:xfrm>
            <a:off x="3451953" y="1422863"/>
            <a:ext cx="3230693" cy="461665"/>
          </a:xfrm>
          <a:prstGeom prst="rect">
            <a:avLst/>
          </a:prstGeom>
          <a:noFill/>
        </p:spPr>
        <p:txBody>
          <a:bodyPr wrap="none" rtlCol="0">
            <a:spAutoFit/>
          </a:bodyPr>
          <a:lstStyle/>
          <a:p>
            <a:r>
              <a:rPr lang="en-GB" sz="2400" dirty="0"/>
              <a:t>Mission, Vision, Strategy</a:t>
            </a:r>
          </a:p>
        </p:txBody>
      </p:sp>
      <p:sp>
        <p:nvSpPr>
          <p:cNvPr id="6" name="TextBox 5"/>
          <p:cNvSpPr txBox="1"/>
          <p:nvPr/>
        </p:nvSpPr>
        <p:spPr>
          <a:xfrm>
            <a:off x="6915358" y="3198167"/>
            <a:ext cx="2163734" cy="461665"/>
          </a:xfrm>
          <a:prstGeom prst="rect">
            <a:avLst/>
          </a:prstGeom>
          <a:noFill/>
        </p:spPr>
        <p:txBody>
          <a:bodyPr wrap="none" rtlCol="0">
            <a:spAutoFit/>
          </a:bodyPr>
          <a:lstStyle/>
          <a:p>
            <a:r>
              <a:rPr lang="en-GB" sz="2400" dirty="0"/>
              <a:t>Communication</a:t>
            </a:r>
          </a:p>
        </p:txBody>
      </p:sp>
      <p:sp>
        <p:nvSpPr>
          <p:cNvPr id="7" name="TextBox 6"/>
          <p:cNvSpPr txBox="1"/>
          <p:nvPr/>
        </p:nvSpPr>
        <p:spPr>
          <a:xfrm>
            <a:off x="1549676" y="3061732"/>
            <a:ext cx="1565685" cy="830997"/>
          </a:xfrm>
          <a:prstGeom prst="rect">
            <a:avLst/>
          </a:prstGeom>
          <a:noFill/>
        </p:spPr>
        <p:txBody>
          <a:bodyPr wrap="none" rtlCol="0">
            <a:spAutoFit/>
          </a:bodyPr>
          <a:lstStyle/>
          <a:p>
            <a:r>
              <a:rPr lang="en-GB" sz="2400" dirty="0"/>
              <a:t>Values</a:t>
            </a:r>
            <a:r>
              <a:rPr lang="tr-TR" sz="2400" dirty="0"/>
              <a:t> &amp; </a:t>
            </a:r>
          </a:p>
          <a:p>
            <a:r>
              <a:rPr lang="en-GB" sz="2400" dirty="0"/>
              <a:t>Behaviours</a:t>
            </a:r>
          </a:p>
        </p:txBody>
      </p:sp>
      <p:sp>
        <p:nvSpPr>
          <p:cNvPr id="8" name="TextBox 7"/>
          <p:cNvSpPr txBox="1"/>
          <p:nvPr/>
        </p:nvSpPr>
        <p:spPr>
          <a:xfrm>
            <a:off x="2228367" y="5275997"/>
            <a:ext cx="2630400" cy="461665"/>
          </a:xfrm>
          <a:prstGeom prst="rect">
            <a:avLst/>
          </a:prstGeom>
          <a:noFill/>
        </p:spPr>
        <p:txBody>
          <a:bodyPr wrap="none" rtlCol="0">
            <a:spAutoFit/>
          </a:bodyPr>
          <a:lstStyle/>
          <a:p>
            <a:r>
              <a:rPr lang="en-GB" sz="2400" dirty="0"/>
              <a:t>Products &amp; Services</a:t>
            </a:r>
          </a:p>
        </p:txBody>
      </p:sp>
      <p:sp>
        <p:nvSpPr>
          <p:cNvPr id="9" name="TextBox 8"/>
          <p:cNvSpPr txBox="1"/>
          <p:nvPr/>
        </p:nvSpPr>
        <p:spPr>
          <a:xfrm>
            <a:off x="6302623" y="5275997"/>
            <a:ext cx="2604816" cy="830997"/>
          </a:xfrm>
          <a:prstGeom prst="rect">
            <a:avLst/>
          </a:prstGeom>
          <a:noFill/>
        </p:spPr>
        <p:txBody>
          <a:bodyPr wrap="none" rtlCol="0">
            <a:spAutoFit/>
          </a:bodyPr>
          <a:lstStyle/>
          <a:p>
            <a:r>
              <a:rPr lang="en-GB" sz="2400" dirty="0"/>
              <a:t>Operation, system, </a:t>
            </a:r>
          </a:p>
          <a:p>
            <a:r>
              <a:rPr lang="en-GB" sz="2400" dirty="0"/>
              <a:t>logistics</a:t>
            </a:r>
          </a:p>
        </p:txBody>
      </p:sp>
      <p:sp>
        <p:nvSpPr>
          <p:cNvPr id="10" name="Arrow: Up 9"/>
          <p:cNvSpPr/>
          <p:nvPr/>
        </p:nvSpPr>
        <p:spPr bwMode="auto">
          <a:xfrm>
            <a:off x="4860000" y="2308662"/>
            <a:ext cx="310719" cy="896203"/>
          </a:xfrm>
          <a:prstGeom prst="upArrow">
            <a:avLst/>
          </a:prstGeom>
          <a:solidFill>
            <a:schemeClr val="bg1"/>
          </a:solidFill>
          <a:ln w="9525" cap="flat" cmpd="sng" algn="ctr">
            <a:solidFill>
              <a:schemeClr val="accent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endParaRPr>
          </a:p>
        </p:txBody>
      </p:sp>
      <p:sp>
        <p:nvSpPr>
          <p:cNvPr id="11" name="Arrow: Up 10"/>
          <p:cNvSpPr/>
          <p:nvPr/>
        </p:nvSpPr>
        <p:spPr bwMode="auto">
          <a:xfrm rot="2383401" flipV="1">
            <a:off x="4113724" y="4124279"/>
            <a:ext cx="310719" cy="896203"/>
          </a:xfrm>
          <a:prstGeom prst="upArrow">
            <a:avLst/>
          </a:prstGeom>
          <a:solidFill>
            <a:schemeClr val="bg1"/>
          </a:solidFill>
          <a:ln w="9525" cap="flat" cmpd="sng" algn="ctr">
            <a:solidFill>
              <a:schemeClr val="accent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endParaRPr>
          </a:p>
        </p:txBody>
      </p:sp>
      <p:sp>
        <p:nvSpPr>
          <p:cNvPr id="12" name="Arrow: Up 11"/>
          <p:cNvSpPr/>
          <p:nvPr/>
        </p:nvSpPr>
        <p:spPr bwMode="auto">
          <a:xfrm rot="19216599" flipH="1" flipV="1">
            <a:off x="5563407" y="4124279"/>
            <a:ext cx="310719" cy="896203"/>
          </a:xfrm>
          <a:prstGeom prst="upArrow">
            <a:avLst/>
          </a:prstGeom>
          <a:solidFill>
            <a:schemeClr val="bg1"/>
          </a:solidFill>
          <a:ln w="9525" cap="flat" cmpd="sng" algn="ctr">
            <a:solidFill>
              <a:schemeClr val="accent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endParaRPr>
          </a:p>
        </p:txBody>
      </p:sp>
      <p:sp>
        <p:nvSpPr>
          <p:cNvPr id="13" name="Arrow: Up 12"/>
          <p:cNvSpPr/>
          <p:nvPr/>
        </p:nvSpPr>
        <p:spPr bwMode="auto">
          <a:xfrm rot="5400000" flipV="1">
            <a:off x="3705423" y="2912123"/>
            <a:ext cx="310719" cy="896203"/>
          </a:xfrm>
          <a:prstGeom prst="upArrow">
            <a:avLst/>
          </a:prstGeom>
          <a:solidFill>
            <a:schemeClr val="bg1"/>
          </a:solidFill>
          <a:ln w="9525" cap="flat" cmpd="sng" algn="ctr">
            <a:solidFill>
              <a:schemeClr val="accent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endParaRPr>
          </a:p>
        </p:txBody>
      </p:sp>
      <p:sp>
        <p:nvSpPr>
          <p:cNvPr id="14" name="Arrow: Up 13"/>
          <p:cNvSpPr/>
          <p:nvPr/>
        </p:nvSpPr>
        <p:spPr bwMode="auto">
          <a:xfrm rot="16200000" flipV="1">
            <a:off x="5969273" y="2912123"/>
            <a:ext cx="310719" cy="896203"/>
          </a:xfrm>
          <a:prstGeom prst="upArrow">
            <a:avLst/>
          </a:prstGeom>
          <a:solidFill>
            <a:schemeClr val="bg1"/>
          </a:solidFill>
          <a:ln w="9525" cap="flat" cmpd="sng" algn="ctr">
            <a:solidFill>
              <a:schemeClr val="accent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189708541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3"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1+#ppt_w/2"/>
                                          </p:val>
                                        </p:tav>
                                        <p:tav tm="100000">
                                          <p:val>
                                            <p:strVal val="#ppt_x"/>
                                          </p:val>
                                        </p:tav>
                                      </p:tavLst>
                                    </p:anim>
                                    <p:anim calcmode="lin" valueType="num">
                                      <p:cBhvr additive="base">
                                        <p:cTn id="46" dur="500" fill="hold"/>
                                        <p:tgtEl>
                                          <p:spTgt spid="11"/>
                                        </p:tgtEl>
                                        <p:attrNameLst>
                                          <p:attrName>ppt_y</p:attrName>
                                        </p:attrNameLst>
                                      </p:cBhvr>
                                      <p:tavLst>
                                        <p:tav tm="0">
                                          <p:val>
                                            <p:strVal val="0-#ppt_h/2"/>
                                          </p:val>
                                        </p:tav>
                                        <p:tav tm="100000">
                                          <p:val>
                                            <p:strVal val="#ppt_y"/>
                                          </p:val>
                                        </p:tav>
                                      </p:tavLst>
                                    </p:anim>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9"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0-#ppt_w/2"/>
                                          </p:val>
                                        </p:tav>
                                        <p:tav tm="100000">
                                          <p:val>
                                            <p:strVal val="#ppt_x"/>
                                          </p:val>
                                        </p:tav>
                                      </p:tavLst>
                                    </p:anim>
                                    <p:anim calcmode="lin" valueType="num">
                                      <p:cBhvr additive="base">
                                        <p:cTn id="56" dur="500" fill="hold"/>
                                        <p:tgtEl>
                                          <p:spTgt spid="12"/>
                                        </p:tgtEl>
                                        <p:attrNameLst>
                                          <p:attrName>ppt_y</p:attrName>
                                        </p:attrNameLst>
                                      </p:cBhvr>
                                      <p:tavLst>
                                        <p:tav tm="0">
                                          <p:val>
                                            <p:strVal val="0-#ppt_h/2"/>
                                          </p:val>
                                        </p:tav>
                                        <p:tav tm="100000">
                                          <p:val>
                                            <p:strVal val="#ppt_y"/>
                                          </p:val>
                                        </p:tav>
                                      </p:tavLst>
                                    </p:anim>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brand personality</a:t>
            </a:r>
            <a:r>
              <a:rPr lang="tr-TR" dirty="0"/>
              <a:t>?</a:t>
            </a:r>
          </a:p>
        </p:txBody>
      </p:sp>
      <p:sp>
        <p:nvSpPr>
          <p:cNvPr id="3" name="Content Placeholder 2"/>
          <p:cNvSpPr>
            <a:spLocks noGrp="1"/>
          </p:cNvSpPr>
          <p:nvPr>
            <p:ph idx="1"/>
          </p:nvPr>
        </p:nvSpPr>
        <p:spPr/>
        <p:txBody>
          <a:bodyPr/>
          <a:lstStyle/>
          <a:p>
            <a:r>
              <a:rPr lang="tr-TR" b="0" dirty="0" err="1"/>
              <a:t>It</a:t>
            </a:r>
            <a:r>
              <a:rPr lang="tr-TR" b="0" dirty="0"/>
              <a:t> is </a:t>
            </a:r>
            <a:r>
              <a:rPr lang="en-GB" b="0" dirty="0"/>
              <a:t>assigning human personality</a:t>
            </a:r>
            <a:r>
              <a:rPr lang="tr-TR" b="0" dirty="0"/>
              <a:t> </a:t>
            </a:r>
            <a:r>
              <a:rPr lang="en-GB" b="0" dirty="0"/>
              <a:t>traits/</a:t>
            </a:r>
            <a:r>
              <a:rPr lang="tr-TR" b="0" dirty="0"/>
              <a:t> </a:t>
            </a:r>
            <a:r>
              <a:rPr lang="en-GB" b="0" dirty="0"/>
              <a:t>characteristics to a brand so as to achieve differentiation.</a:t>
            </a:r>
            <a:endParaRPr lang="tr-TR" sz="2600" b="0" dirty="0"/>
          </a:p>
          <a:p>
            <a:r>
              <a:rPr lang="en-GB" sz="2600" b="0" dirty="0"/>
              <a:t>Brand personality refers to adjectives that describe the brand such as</a:t>
            </a:r>
            <a:r>
              <a:rPr lang="tr-TR" sz="2600" b="0" dirty="0"/>
              <a:t>;</a:t>
            </a:r>
          </a:p>
          <a:p>
            <a:pPr marL="0" indent="0" algn="ctr">
              <a:buNone/>
            </a:pPr>
            <a:r>
              <a:rPr lang="en-GB" sz="2600" b="0" dirty="0"/>
              <a:t> </a:t>
            </a:r>
            <a:r>
              <a:rPr lang="en-GB" sz="2600" i="1" dirty="0">
                <a:solidFill>
                  <a:srgbClr val="0070C0"/>
                </a:solidFill>
              </a:rPr>
              <a:t>fun,</a:t>
            </a:r>
            <a:r>
              <a:rPr lang="tr-TR" sz="2600" i="1" dirty="0">
                <a:solidFill>
                  <a:srgbClr val="0070C0"/>
                </a:solidFill>
              </a:rPr>
              <a:t> </a:t>
            </a:r>
            <a:r>
              <a:rPr lang="en-GB" sz="2600" i="1" dirty="0">
                <a:solidFill>
                  <a:srgbClr val="0070C0"/>
                </a:solidFill>
              </a:rPr>
              <a:t>kind, sexy, safe, sincere, sophisticated, cheerful, old fashioned, reliable, progressive</a:t>
            </a:r>
            <a:r>
              <a:rPr lang="en-GB" sz="2600" dirty="0">
                <a:solidFill>
                  <a:srgbClr val="0070C0"/>
                </a:solidFill>
              </a:rPr>
              <a:t>,</a:t>
            </a:r>
            <a:r>
              <a:rPr lang="tr-TR" sz="2600" dirty="0">
                <a:solidFill>
                  <a:srgbClr val="0070C0"/>
                </a:solidFill>
              </a:rPr>
              <a:t> </a:t>
            </a:r>
            <a:r>
              <a:rPr lang="en-GB" sz="2600" dirty="0">
                <a:solidFill>
                  <a:srgbClr val="0070C0"/>
                </a:solidFill>
              </a:rPr>
              <a:t>etc. </a:t>
            </a:r>
            <a:endParaRPr lang="tr-TR" sz="2600" dirty="0">
              <a:solidFill>
                <a:srgbClr val="0070C0"/>
              </a:solidFill>
            </a:endParaRPr>
          </a:p>
          <a:p>
            <a:r>
              <a:rPr lang="en-GB" sz="2600" b="0" dirty="0"/>
              <a:t>How consumers perceive a brand’s personality is often discovered</a:t>
            </a:r>
            <a:r>
              <a:rPr lang="tr-TR" sz="2600" b="0" dirty="0"/>
              <a:t> </a:t>
            </a:r>
            <a:r>
              <a:rPr lang="en-GB" sz="2600" b="0" dirty="0"/>
              <a:t>through qualitative research by asking people to describe the brand as if</a:t>
            </a:r>
            <a:r>
              <a:rPr lang="tr-TR" sz="2600" b="0" dirty="0"/>
              <a:t> </a:t>
            </a:r>
            <a:r>
              <a:rPr lang="en-GB" sz="2600" b="0" dirty="0"/>
              <a:t>it were a person or an animal.</a:t>
            </a:r>
            <a:endParaRPr lang="tr-TR" sz="2600" b="0" dirty="0"/>
          </a:p>
          <a:p>
            <a:endParaRPr lang="tr-TR" sz="2600" b="0" dirty="0"/>
          </a:p>
        </p:txBody>
      </p:sp>
    </p:spTree>
    <p:extLst>
      <p:ext uri="{BB962C8B-B14F-4D97-AF65-F5344CB8AC3E}">
        <p14:creationId xmlns:p14="http://schemas.microsoft.com/office/powerpoint/2010/main" val="1550251262"/>
      </p:ext>
    </p:extLst>
  </p:cSld>
  <p:clrMapOvr>
    <a:masterClrMapping/>
  </p:clrMapOvr>
  <p:transition spd="slow">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Brand</a:t>
            </a:r>
            <a:r>
              <a:rPr lang="tr-TR" dirty="0"/>
              <a:t> Identity</a:t>
            </a:r>
          </a:p>
        </p:txBody>
      </p:sp>
      <p:sp>
        <p:nvSpPr>
          <p:cNvPr id="3" name="Content Placeholder 2"/>
          <p:cNvSpPr>
            <a:spLocks noGrp="1"/>
          </p:cNvSpPr>
          <p:nvPr>
            <p:ph idx="1"/>
          </p:nvPr>
        </p:nvSpPr>
        <p:spPr>
          <a:xfrm>
            <a:off x="1524000" y="990600"/>
            <a:ext cx="7391400" cy="4953000"/>
          </a:xfrm>
        </p:spPr>
        <p:txBody>
          <a:bodyPr/>
          <a:lstStyle/>
          <a:p>
            <a:r>
              <a:rPr lang="en-GB" sz="2400" b="0" dirty="0"/>
              <a:t>Brand identity is a combination of visual, auditory, and other sensory components that create recognition, represent the brand promise, provide differentiation, create communications synergy, and are proprietary.</a:t>
            </a:r>
          </a:p>
          <a:p>
            <a:r>
              <a:rPr lang="en-GB" sz="2400" b="0" dirty="0"/>
              <a:t>Components of a brand’s identity:</a:t>
            </a:r>
          </a:p>
          <a:p>
            <a:pPr lvl="1"/>
            <a:r>
              <a:rPr lang="en-GB" sz="2200" b="0" dirty="0"/>
              <a:t>Names and nomenclature, logotypes, symbols</a:t>
            </a:r>
            <a:r>
              <a:rPr lang="tr-TR" sz="2200" b="0" dirty="0"/>
              <a:t>, </a:t>
            </a:r>
            <a:r>
              <a:rPr lang="en-GB" sz="2200" b="0" dirty="0"/>
              <a:t> typography</a:t>
            </a:r>
            <a:r>
              <a:rPr lang="tr-TR" sz="2200" b="0" dirty="0"/>
              <a:t> </a:t>
            </a:r>
            <a:r>
              <a:rPr lang="en-GB" sz="2200" b="0" dirty="0"/>
              <a:t>and other graphic devices,</a:t>
            </a:r>
          </a:p>
          <a:p>
            <a:pPr lvl="1"/>
            <a:r>
              <a:rPr lang="en-GB" sz="2200" b="0" dirty="0"/>
              <a:t>Distinctive shapes and colours, brand voice and visual style, sounds, jingles and other mnemonic devices,</a:t>
            </a:r>
          </a:p>
          <a:p>
            <a:pPr lvl="1"/>
            <a:r>
              <a:rPr lang="tr-TR" sz="2200" b="0" dirty="0"/>
              <a:t>T</a:t>
            </a:r>
            <a:r>
              <a:rPr lang="en-GB" sz="2200" b="0" dirty="0" err="1"/>
              <a:t>heme</a:t>
            </a:r>
            <a:r>
              <a:rPr lang="en-GB" sz="2200" b="0" dirty="0"/>
              <a:t> lines or slogans and characters that are uniquely associated with a brand</a:t>
            </a:r>
          </a:p>
          <a:p>
            <a:pPr lvl="1"/>
            <a:r>
              <a:rPr lang="en-GB" sz="2200" b="0" dirty="0"/>
              <a:t>Textures, scents, flavours, and other sensory elements</a:t>
            </a:r>
          </a:p>
        </p:txBody>
      </p:sp>
    </p:spTree>
    <p:extLst>
      <p:ext uri="{BB962C8B-B14F-4D97-AF65-F5344CB8AC3E}">
        <p14:creationId xmlns:p14="http://schemas.microsoft.com/office/powerpoint/2010/main" val="492397219"/>
      </p:ext>
    </p:extLst>
  </p:cSld>
  <p:clrMapOvr>
    <a:masterClrMapping/>
  </p:clrMapOvr>
  <p:transition spd="slow">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bg1"/>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endParaRPr>
          </a:p>
        </p:txBody>
      </p:sp>
      <p:sp>
        <p:nvSpPr>
          <p:cNvPr id="5" name="Oval 4"/>
          <p:cNvSpPr/>
          <p:nvPr/>
        </p:nvSpPr>
        <p:spPr bwMode="auto">
          <a:xfrm>
            <a:off x="1681992" y="1964812"/>
            <a:ext cx="3036816" cy="2928376"/>
          </a:xfrm>
          <a:prstGeom prst="ellipse">
            <a:avLst/>
          </a:prstGeom>
          <a:solidFill>
            <a:srgbClr val="FFC000"/>
          </a:solidFill>
          <a:ln w="9525" cap="flat" cmpd="sng" algn="ctr">
            <a:solidFill>
              <a:srgbClr val="FFC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800" b="1" u="none" strike="noStrike" cap="none" normalizeH="0" baseline="0" dirty="0">
                <a:ln>
                  <a:noFill/>
                </a:ln>
                <a:solidFill>
                  <a:schemeClr val="tx1"/>
                </a:solidFill>
                <a:effectLst/>
              </a:rPr>
              <a:t>Core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2800" b="1" u="none" strike="noStrike" cap="none" normalizeH="0" baseline="0" dirty="0">
                <a:ln>
                  <a:noFill/>
                </a:ln>
                <a:solidFill>
                  <a:schemeClr val="tx1"/>
                </a:solidFill>
                <a:effectLst/>
              </a:rPr>
              <a:t>elements</a:t>
            </a:r>
            <a:endParaRPr lang="en-GB" sz="2800" b="1" dirty="0"/>
          </a:p>
          <a:p>
            <a:pPr marL="0" marR="0" indent="0" algn="ctr" defTabSz="914400" rtl="0" eaLnBrk="1" fontAlgn="base" latinLnBrk="0" hangingPunct="1">
              <a:lnSpc>
                <a:spcPct val="100000"/>
              </a:lnSpc>
              <a:spcBef>
                <a:spcPct val="0"/>
              </a:spcBef>
              <a:spcAft>
                <a:spcPct val="0"/>
              </a:spcAft>
              <a:buClrTx/>
              <a:buSzTx/>
              <a:buFontTx/>
              <a:buNone/>
              <a:tabLst/>
            </a:pPr>
            <a:r>
              <a:rPr lang="en-GB" sz="2800" b="1" dirty="0"/>
              <a:t>of Brand </a:t>
            </a:r>
          </a:p>
          <a:p>
            <a:pPr marL="0" marR="0" indent="0" algn="ctr" defTabSz="914400" rtl="0" eaLnBrk="1" fontAlgn="base" latinLnBrk="0" hangingPunct="1">
              <a:lnSpc>
                <a:spcPct val="100000"/>
              </a:lnSpc>
              <a:spcBef>
                <a:spcPct val="0"/>
              </a:spcBef>
              <a:spcAft>
                <a:spcPct val="0"/>
              </a:spcAft>
              <a:buClrTx/>
              <a:buSzTx/>
              <a:buFontTx/>
              <a:buNone/>
              <a:tabLst/>
            </a:pPr>
            <a:r>
              <a:rPr lang="en-GB" sz="2800" b="1" dirty="0"/>
              <a:t>Identity</a:t>
            </a:r>
            <a:endParaRPr kumimoji="0" lang="en-GB" sz="2800" b="1" u="none" strike="noStrike" cap="none" normalizeH="0" baseline="0" dirty="0">
              <a:ln>
                <a:noFill/>
              </a:ln>
              <a:solidFill>
                <a:schemeClr val="tx1"/>
              </a:solidFill>
              <a:effectLst/>
            </a:endParaRPr>
          </a:p>
        </p:txBody>
      </p:sp>
      <p:sp>
        <p:nvSpPr>
          <p:cNvPr id="6" name="TextBox 5"/>
          <p:cNvSpPr txBox="1"/>
          <p:nvPr/>
        </p:nvSpPr>
        <p:spPr>
          <a:xfrm rot="17487583">
            <a:off x="3429791" y="1092732"/>
            <a:ext cx="1537537" cy="492443"/>
          </a:xfrm>
          <a:prstGeom prst="rect">
            <a:avLst/>
          </a:prstGeom>
          <a:noFill/>
        </p:spPr>
        <p:txBody>
          <a:bodyPr wrap="none" rtlCol="0">
            <a:spAutoFit/>
          </a:bodyPr>
          <a:lstStyle/>
          <a:p>
            <a:r>
              <a:rPr lang="en-GB" sz="2600" b="1" dirty="0">
                <a:solidFill>
                  <a:schemeClr val="bg2">
                    <a:lumMod val="75000"/>
                  </a:schemeClr>
                </a:solidFill>
              </a:rPr>
              <a:t>Logo type</a:t>
            </a:r>
          </a:p>
        </p:txBody>
      </p:sp>
      <p:sp>
        <p:nvSpPr>
          <p:cNvPr id="7" name="TextBox 6"/>
          <p:cNvSpPr txBox="1"/>
          <p:nvPr/>
        </p:nvSpPr>
        <p:spPr>
          <a:xfrm rot="18212129">
            <a:off x="3830913" y="1339910"/>
            <a:ext cx="1797993" cy="492443"/>
          </a:xfrm>
          <a:prstGeom prst="rect">
            <a:avLst/>
          </a:prstGeom>
          <a:noFill/>
        </p:spPr>
        <p:txBody>
          <a:bodyPr wrap="none" rtlCol="0">
            <a:spAutoFit/>
          </a:bodyPr>
          <a:lstStyle/>
          <a:p>
            <a:r>
              <a:rPr lang="en-GB" sz="2600" b="1" dirty="0">
                <a:solidFill>
                  <a:schemeClr val="bg2">
                    <a:lumMod val="75000"/>
                  </a:schemeClr>
                </a:solidFill>
              </a:rPr>
              <a:t>Brand</a:t>
            </a:r>
            <a:r>
              <a:rPr lang="tr-TR" sz="2600" b="1" dirty="0">
                <a:solidFill>
                  <a:schemeClr val="bg2">
                    <a:lumMod val="75000"/>
                  </a:schemeClr>
                </a:solidFill>
              </a:rPr>
              <a:t> mark</a:t>
            </a:r>
            <a:endParaRPr lang="en-GB" sz="2600" b="1" dirty="0">
              <a:solidFill>
                <a:schemeClr val="bg2">
                  <a:lumMod val="75000"/>
                </a:schemeClr>
              </a:solidFill>
            </a:endParaRPr>
          </a:p>
        </p:txBody>
      </p:sp>
      <p:sp>
        <p:nvSpPr>
          <p:cNvPr id="8" name="TextBox 7"/>
          <p:cNvSpPr txBox="1"/>
          <p:nvPr/>
        </p:nvSpPr>
        <p:spPr>
          <a:xfrm rot="19286686">
            <a:off x="4370145" y="1914777"/>
            <a:ext cx="1099981" cy="492443"/>
          </a:xfrm>
          <a:prstGeom prst="rect">
            <a:avLst/>
          </a:prstGeom>
          <a:noFill/>
        </p:spPr>
        <p:txBody>
          <a:bodyPr wrap="none" rtlCol="0">
            <a:spAutoFit/>
          </a:bodyPr>
          <a:lstStyle/>
          <a:p>
            <a:r>
              <a:rPr lang="en-GB" sz="2600" b="1" dirty="0">
                <a:solidFill>
                  <a:schemeClr val="bg2">
                    <a:lumMod val="75000"/>
                  </a:schemeClr>
                </a:solidFill>
              </a:rPr>
              <a:t>Colour</a:t>
            </a:r>
          </a:p>
        </p:txBody>
      </p:sp>
      <p:sp>
        <p:nvSpPr>
          <p:cNvPr id="9" name="TextBox 8"/>
          <p:cNvSpPr txBox="1"/>
          <p:nvPr/>
        </p:nvSpPr>
        <p:spPr>
          <a:xfrm rot="19864430">
            <a:off x="4602001" y="2125997"/>
            <a:ext cx="1803955" cy="492443"/>
          </a:xfrm>
          <a:prstGeom prst="rect">
            <a:avLst/>
          </a:prstGeom>
          <a:noFill/>
        </p:spPr>
        <p:txBody>
          <a:bodyPr wrap="none" rtlCol="0">
            <a:spAutoFit/>
          </a:bodyPr>
          <a:lstStyle/>
          <a:p>
            <a:r>
              <a:rPr lang="en-GB" sz="2600" b="1" dirty="0">
                <a:solidFill>
                  <a:schemeClr val="bg2">
                    <a:lumMod val="75000"/>
                  </a:schemeClr>
                </a:solidFill>
              </a:rPr>
              <a:t>Typography</a:t>
            </a:r>
          </a:p>
        </p:txBody>
      </p:sp>
      <p:sp>
        <p:nvSpPr>
          <p:cNvPr id="11" name="TextBox 10"/>
          <p:cNvSpPr txBox="1"/>
          <p:nvPr/>
        </p:nvSpPr>
        <p:spPr>
          <a:xfrm rot="20769328">
            <a:off x="4867338" y="2639035"/>
            <a:ext cx="1960217" cy="492443"/>
          </a:xfrm>
          <a:prstGeom prst="rect">
            <a:avLst/>
          </a:prstGeom>
          <a:noFill/>
        </p:spPr>
        <p:txBody>
          <a:bodyPr wrap="none" rtlCol="0">
            <a:spAutoFit/>
          </a:bodyPr>
          <a:lstStyle/>
          <a:p>
            <a:r>
              <a:rPr lang="en-GB" sz="2600" b="1" dirty="0">
                <a:solidFill>
                  <a:schemeClr val="bg2">
                    <a:lumMod val="75000"/>
                  </a:schemeClr>
                </a:solidFill>
              </a:rPr>
              <a:t>Photography</a:t>
            </a:r>
          </a:p>
        </p:txBody>
      </p:sp>
      <p:sp>
        <p:nvSpPr>
          <p:cNvPr id="12" name="TextBox 11"/>
          <p:cNvSpPr txBox="1"/>
          <p:nvPr/>
        </p:nvSpPr>
        <p:spPr>
          <a:xfrm>
            <a:off x="4939194" y="3206415"/>
            <a:ext cx="1690206" cy="492443"/>
          </a:xfrm>
          <a:prstGeom prst="rect">
            <a:avLst/>
          </a:prstGeom>
          <a:noFill/>
        </p:spPr>
        <p:txBody>
          <a:bodyPr wrap="none" rtlCol="0">
            <a:spAutoFit/>
          </a:bodyPr>
          <a:lstStyle/>
          <a:p>
            <a:r>
              <a:rPr lang="en-GB" sz="2600" b="1" dirty="0">
                <a:solidFill>
                  <a:schemeClr val="bg2">
                    <a:lumMod val="75000"/>
                  </a:schemeClr>
                </a:solidFill>
              </a:rPr>
              <a:t>Illustration</a:t>
            </a:r>
          </a:p>
        </p:txBody>
      </p:sp>
      <p:sp>
        <p:nvSpPr>
          <p:cNvPr id="13" name="TextBox 12"/>
          <p:cNvSpPr txBox="1"/>
          <p:nvPr/>
        </p:nvSpPr>
        <p:spPr>
          <a:xfrm rot="655884">
            <a:off x="4926087" y="3649088"/>
            <a:ext cx="902811" cy="492443"/>
          </a:xfrm>
          <a:prstGeom prst="rect">
            <a:avLst/>
          </a:prstGeom>
          <a:noFill/>
        </p:spPr>
        <p:txBody>
          <a:bodyPr wrap="none" rtlCol="0">
            <a:spAutoFit/>
          </a:bodyPr>
          <a:lstStyle/>
          <a:p>
            <a:r>
              <a:rPr lang="en-GB" sz="2600" b="1" dirty="0">
                <a:solidFill>
                  <a:schemeClr val="bg2">
                    <a:lumMod val="75000"/>
                  </a:schemeClr>
                </a:solidFill>
              </a:rPr>
              <a:t>Icons</a:t>
            </a:r>
          </a:p>
        </p:txBody>
      </p:sp>
      <p:sp>
        <p:nvSpPr>
          <p:cNvPr id="14" name="TextBox 13"/>
          <p:cNvSpPr txBox="1"/>
          <p:nvPr/>
        </p:nvSpPr>
        <p:spPr>
          <a:xfrm rot="1327701">
            <a:off x="4711075" y="4036472"/>
            <a:ext cx="777777" cy="492443"/>
          </a:xfrm>
          <a:prstGeom prst="rect">
            <a:avLst/>
          </a:prstGeom>
          <a:noFill/>
        </p:spPr>
        <p:txBody>
          <a:bodyPr wrap="none" rtlCol="0">
            <a:spAutoFit/>
          </a:bodyPr>
          <a:lstStyle/>
          <a:p>
            <a:r>
              <a:rPr lang="en-GB" sz="2600" b="1" dirty="0">
                <a:solidFill>
                  <a:schemeClr val="bg2">
                    <a:lumMod val="75000"/>
                  </a:schemeClr>
                </a:solidFill>
              </a:rPr>
              <a:t>Grid</a:t>
            </a:r>
          </a:p>
        </p:txBody>
      </p:sp>
      <p:sp>
        <p:nvSpPr>
          <p:cNvPr id="15" name="TextBox 14"/>
          <p:cNvSpPr txBox="1"/>
          <p:nvPr/>
        </p:nvSpPr>
        <p:spPr>
          <a:xfrm rot="2341204">
            <a:off x="4340044" y="4646966"/>
            <a:ext cx="1519840" cy="492443"/>
          </a:xfrm>
          <a:prstGeom prst="rect">
            <a:avLst/>
          </a:prstGeom>
          <a:noFill/>
        </p:spPr>
        <p:txBody>
          <a:bodyPr wrap="none" rtlCol="0">
            <a:spAutoFit/>
          </a:bodyPr>
          <a:lstStyle/>
          <a:p>
            <a:r>
              <a:rPr lang="en-GB" sz="2600" b="1" dirty="0">
                <a:solidFill>
                  <a:schemeClr val="bg2">
                    <a:lumMod val="75000"/>
                  </a:schemeClr>
                </a:solidFill>
              </a:rPr>
              <a:t>Character</a:t>
            </a:r>
          </a:p>
        </p:txBody>
      </p:sp>
      <p:sp>
        <p:nvSpPr>
          <p:cNvPr id="16" name="TextBox 15"/>
          <p:cNvSpPr txBox="1"/>
          <p:nvPr/>
        </p:nvSpPr>
        <p:spPr>
          <a:xfrm rot="3348505">
            <a:off x="3962521" y="4986119"/>
            <a:ext cx="1428856" cy="492443"/>
          </a:xfrm>
          <a:prstGeom prst="rect">
            <a:avLst/>
          </a:prstGeom>
          <a:noFill/>
        </p:spPr>
        <p:txBody>
          <a:bodyPr wrap="square" rtlCol="0">
            <a:spAutoFit/>
          </a:bodyPr>
          <a:lstStyle/>
          <a:p>
            <a:r>
              <a:rPr lang="tr-TR" sz="2600" b="1" dirty="0">
                <a:solidFill>
                  <a:schemeClr val="bg2">
                    <a:lumMod val="75000"/>
                  </a:schemeClr>
                </a:solidFill>
              </a:rPr>
              <a:t>Slogan</a:t>
            </a:r>
            <a:endParaRPr lang="en-GB" sz="2600" b="1" dirty="0">
              <a:solidFill>
                <a:schemeClr val="bg2">
                  <a:lumMod val="75000"/>
                </a:schemeClr>
              </a:solidFill>
            </a:endParaRPr>
          </a:p>
        </p:txBody>
      </p:sp>
      <p:sp>
        <p:nvSpPr>
          <p:cNvPr id="17" name="TextBox 16"/>
          <p:cNvSpPr txBox="1"/>
          <p:nvPr/>
        </p:nvSpPr>
        <p:spPr>
          <a:xfrm rot="4943096">
            <a:off x="3235866" y="5202875"/>
            <a:ext cx="935449" cy="492443"/>
          </a:xfrm>
          <a:prstGeom prst="rect">
            <a:avLst/>
          </a:prstGeom>
          <a:noFill/>
        </p:spPr>
        <p:txBody>
          <a:bodyPr wrap="none" rtlCol="0">
            <a:spAutoFit/>
          </a:bodyPr>
          <a:lstStyle/>
          <a:p>
            <a:r>
              <a:rPr lang="tr-TR" sz="2600" b="1" dirty="0">
                <a:solidFill>
                  <a:schemeClr val="bg2">
                    <a:lumMod val="75000"/>
                  </a:schemeClr>
                </a:solidFill>
              </a:rPr>
              <a:t>Voice</a:t>
            </a:r>
            <a:endParaRPr lang="en-GB" sz="2600" b="1" dirty="0">
              <a:solidFill>
                <a:schemeClr val="bg2">
                  <a:lumMod val="75000"/>
                </a:schemeClr>
              </a:solidFill>
            </a:endParaRPr>
          </a:p>
        </p:txBody>
      </p:sp>
      <p:sp>
        <p:nvSpPr>
          <p:cNvPr id="18" name="TextBox 17"/>
          <p:cNvSpPr txBox="1"/>
          <p:nvPr/>
        </p:nvSpPr>
        <p:spPr>
          <a:xfrm rot="3898137">
            <a:off x="3324806" y="5514583"/>
            <a:ext cx="2013486" cy="492443"/>
          </a:xfrm>
          <a:prstGeom prst="rect">
            <a:avLst/>
          </a:prstGeom>
          <a:noFill/>
        </p:spPr>
        <p:txBody>
          <a:bodyPr wrap="square" rtlCol="0">
            <a:spAutoFit/>
          </a:bodyPr>
          <a:lstStyle/>
          <a:p>
            <a:r>
              <a:rPr lang="en-GB" sz="2600" b="1" dirty="0">
                <a:solidFill>
                  <a:schemeClr val="bg2">
                    <a:lumMod val="75000"/>
                  </a:schemeClr>
                </a:solidFill>
              </a:rPr>
              <a:t>Guidelines</a:t>
            </a:r>
          </a:p>
        </p:txBody>
      </p:sp>
    </p:spTree>
    <p:extLst>
      <p:ext uri="{BB962C8B-B14F-4D97-AF65-F5344CB8AC3E}">
        <p14:creationId xmlns:p14="http://schemas.microsoft.com/office/powerpoint/2010/main" val="3926011262"/>
      </p:ext>
    </p:extLst>
  </p:cSld>
  <p:clrMapOvr>
    <a:masterClrMapping/>
  </p:clrMapOvr>
  <p:transition spd="slow">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502403758"/>
              </p:ext>
            </p:extLst>
          </p:nvPr>
        </p:nvGraphicFramePr>
        <p:xfrm>
          <a:off x="381000" y="76200"/>
          <a:ext cx="93726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2792682"/>
      </p:ext>
    </p:extLst>
  </p:cSld>
  <p:clrMapOvr>
    <a:masterClrMapping/>
  </p:clrMapOvr>
  <p:transition spd="slow">
    <p:circl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5168537"/>
              </p:ext>
            </p:extLst>
          </p:nvPr>
        </p:nvGraphicFramePr>
        <p:xfrm>
          <a:off x="0" y="0"/>
          <a:ext cx="9144000" cy="6857998"/>
        </p:xfrm>
        <a:graphic>
          <a:graphicData uri="http://schemas.openxmlformats.org/drawingml/2006/table">
            <a:tbl>
              <a:tblPr/>
              <a:tblGrid>
                <a:gridCol w="381000">
                  <a:extLst>
                    <a:ext uri="{9D8B030D-6E8A-4147-A177-3AD203B41FA5}">
                      <a16:colId xmlns:a16="http://schemas.microsoft.com/office/drawing/2014/main" val="996017378"/>
                    </a:ext>
                  </a:extLst>
                </a:gridCol>
                <a:gridCol w="4191000">
                  <a:extLst>
                    <a:ext uri="{9D8B030D-6E8A-4147-A177-3AD203B41FA5}">
                      <a16:colId xmlns:a16="http://schemas.microsoft.com/office/drawing/2014/main" val="380693996"/>
                    </a:ext>
                  </a:extLst>
                </a:gridCol>
                <a:gridCol w="4572000">
                  <a:extLst>
                    <a:ext uri="{9D8B030D-6E8A-4147-A177-3AD203B41FA5}">
                      <a16:colId xmlns:a16="http://schemas.microsoft.com/office/drawing/2014/main" val="311394094"/>
                    </a:ext>
                  </a:extLst>
                </a:gridCol>
              </a:tblGrid>
              <a:tr h="499931">
                <a:tc>
                  <a:txBody>
                    <a:bodyPr/>
                    <a:lstStyle/>
                    <a:p>
                      <a:pPr algn="ctr"/>
                      <a:r>
                        <a:rPr lang="en-GB" sz="1600" dirty="0">
                          <a:effectLst/>
                        </a:rPr>
                        <a:t> </a:t>
                      </a:r>
                    </a:p>
                  </a:txBody>
                  <a:tcPr marL="48419" marR="48419" marT="48419" marB="48419">
                    <a:lnL>
                      <a:noFill/>
                    </a:lnL>
                    <a:lnR>
                      <a:noFill/>
                    </a:lnR>
                    <a:lnT>
                      <a:noFill/>
                    </a:lnT>
                    <a:lnB>
                      <a:noFill/>
                    </a:lnB>
                    <a:solidFill>
                      <a:srgbClr val="FFFFFF"/>
                    </a:solidFill>
                  </a:tcPr>
                </a:tc>
                <a:tc>
                  <a:txBody>
                    <a:bodyPr/>
                    <a:lstStyle/>
                    <a:p>
                      <a:pPr algn="ctr"/>
                      <a:r>
                        <a:rPr lang="en-GB" sz="2400" b="1" dirty="0">
                          <a:effectLst/>
                        </a:rPr>
                        <a:t>Brand Identity</a:t>
                      </a:r>
                      <a:endParaRPr lang="en-GB" sz="2400" dirty="0">
                        <a:effectLst/>
                      </a:endParaRPr>
                    </a:p>
                  </a:txBody>
                  <a:tcPr marL="48419" marR="48419" marT="48419" marB="48419">
                    <a:lnL>
                      <a:noFill/>
                    </a:lnL>
                    <a:lnR>
                      <a:noFill/>
                    </a:lnR>
                    <a:lnT>
                      <a:noFill/>
                    </a:lnT>
                    <a:lnB>
                      <a:noFill/>
                    </a:lnB>
                    <a:solidFill>
                      <a:srgbClr val="FFFFFF"/>
                    </a:solidFill>
                  </a:tcPr>
                </a:tc>
                <a:tc>
                  <a:txBody>
                    <a:bodyPr/>
                    <a:lstStyle/>
                    <a:p>
                      <a:pPr algn="ctr"/>
                      <a:r>
                        <a:rPr lang="en-GB" sz="2400" b="1" dirty="0">
                          <a:effectLst/>
                        </a:rPr>
                        <a:t>Brand Image</a:t>
                      </a:r>
                      <a:endParaRPr lang="en-GB" sz="2400" dirty="0">
                        <a:effectLst/>
                      </a:endParaRPr>
                    </a:p>
                  </a:txBody>
                  <a:tcPr marL="48419" marR="48419" marT="48419" marB="48419">
                    <a:lnL>
                      <a:noFill/>
                    </a:lnL>
                    <a:lnR>
                      <a:noFill/>
                    </a:lnR>
                    <a:lnT>
                      <a:noFill/>
                    </a:lnT>
                    <a:lnB>
                      <a:noFill/>
                    </a:lnB>
                    <a:solidFill>
                      <a:srgbClr val="FFFFFF"/>
                    </a:solidFill>
                  </a:tcPr>
                </a:tc>
                <a:extLst>
                  <a:ext uri="{0D108BD9-81ED-4DB2-BD59-A6C34878D82A}">
                    <a16:rowId xmlns:a16="http://schemas.microsoft.com/office/drawing/2014/main" val="229610994"/>
                  </a:ext>
                </a:extLst>
              </a:tr>
              <a:tr h="677016">
                <a:tc>
                  <a:txBody>
                    <a:bodyPr/>
                    <a:lstStyle/>
                    <a:p>
                      <a:pPr algn="ctr"/>
                      <a:r>
                        <a:rPr lang="en-GB" sz="1600" b="1" dirty="0">
                          <a:effectLst/>
                        </a:rPr>
                        <a:t>1</a:t>
                      </a:r>
                      <a:endParaRPr lang="en-GB" sz="1600" dirty="0">
                        <a:effectLst/>
                      </a:endParaRPr>
                    </a:p>
                  </a:txBody>
                  <a:tcPr marL="48419" marR="48419" marT="48419" marB="48419">
                    <a:lnL>
                      <a:noFill/>
                    </a:lnL>
                    <a:lnR>
                      <a:noFill/>
                    </a:lnR>
                    <a:lnT>
                      <a:noFill/>
                    </a:lnT>
                    <a:lnB>
                      <a:noFill/>
                    </a:lnB>
                    <a:solidFill>
                      <a:schemeClr val="accent5"/>
                    </a:solidFill>
                  </a:tcPr>
                </a:tc>
                <a:tc>
                  <a:txBody>
                    <a:bodyPr/>
                    <a:lstStyle/>
                    <a:p>
                      <a:r>
                        <a:rPr lang="en-GB" sz="1800" dirty="0">
                          <a:effectLst/>
                        </a:rPr>
                        <a:t>Brand identity develops from the source or the company.</a:t>
                      </a:r>
                    </a:p>
                  </a:txBody>
                  <a:tcPr marL="48419" marR="48419" marT="48419" marB="48419">
                    <a:lnL>
                      <a:noFill/>
                    </a:lnL>
                    <a:lnR>
                      <a:noFill/>
                    </a:lnR>
                    <a:lnT>
                      <a:noFill/>
                    </a:lnT>
                    <a:lnB>
                      <a:noFill/>
                    </a:lnB>
                    <a:solidFill>
                      <a:schemeClr val="accent5"/>
                    </a:solidFill>
                  </a:tcPr>
                </a:tc>
                <a:tc>
                  <a:txBody>
                    <a:bodyPr/>
                    <a:lstStyle/>
                    <a:p>
                      <a:r>
                        <a:rPr lang="en-GB" sz="1800" dirty="0">
                          <a:effectLst/>
                        </a:rPr>
                        <a:t>Brand image is perceived by the receiver or the consumer.</a:t>
                      </a:r>
                    </a:p>
                  </a:txBody>
                  <a:tcPr marL="48419" marR="48419" marT="48419" marB="48419">
                    <a:lnL>
                      <a:noFill/>
                    </a:lnL>
                    <a:lnR>
                      <a:noFill/>
                    </a:lnR>
                    <a:lnT>
                      <a:noFill/>
                    </a:lnT>
                    <a:lnB>
                      <a:noFill/>
                    </a:lnB>
                    <a:solidFill>
                      <a:schemeClr val="accent5"/>
                    </a:solidFill>
                  </a:tcPr>
                </a:tc>
                <a:extLst>
                  <a:ext uri="{0D108BD9-81ED-4DB2-BD59-A6C34878D82A}">
                    <a16:rowId xmlns:a16="http://schemas.microsoft.com/office/drawing/2014/main" val="3241820826"/>
                  </a:ext>
                </a:extLst>
              </a:tr>
              <a:tr h="677016">
                <a:tc>
                  <a:txBody>
                    <a:bodyPr/>
                    <a:lstStyle/>
                    <a:p>
                      <a:pPr algn="ctr"/>
                      <a:r>
                        <a:rPr lang="en-GB" sz="1600" b="1" dirty="0">
                          <a:effectLst/>
                        </a:rPr>
                        <a:t>2</a:t>
                      </a:r>
                      <a:endParaRPr lang="en-GB" sz="1600" dirty="0">
                        <a:effectLst/>
                      </a:endParaRPr>
                    </a:p>
                  </a:txBody>
                  <a:tcPr marL="48419" marR="48419" marT="48419" marB="48419">
                    <a:lnL>
                      <a:noFill/>
                    </a:lnL>
                    <a:lnR>
                      <a:noFill/>
                    </a:lnR>
                    <a:lnT>
                      <a:noFill/>
                    </a:lnT>
                    <a:lnB>
                      <a:noFill/>
                    </a:lnB>
                    <a:solidFill>
                      <a:srgbClr val="FFFFFF"/>
                    </a:solidFill>
                  </a:tcPr>
                </a:tc>
                <a:tc>
                  <a:txBody>
                    <a:bodyPr/>
                    <a:lstStyle/>
                    <a:p>
                      <a:r>
                        <a:rPr lang="en-GB" sz="1800" dirty="0">
                          <a:effectLst/>
                        </a:rPr>
                        <a:t>Brand message is tied together in terms of brand identity.</a:t>
                      </a:r>
                    </a:p>
                  </a:txBody>
                  <a:tcPr marL="48419" marR="48419" marT="48419" marB="48419">
                    <a:lnL>
                      <a:noFill/>
                    </a:lnL>
                    <a:lnR>
                      <a:noFill/>
                    </a:lnR>
                    <a:lnT>
                      <a:noFill/>
                    </a:lnT>
                    <a:lnB>
                      <a:noFill/>
                    </a:lnB>
                    <a:solidFill>
                      <a:srgbClr val="FFFFFF"/>
                    </a:solidFill>
                  </a:tcPr>
                </a:tc>
                <a:tc>
                  <a:txBody>
                    <a:bodyPr/>
                    <a:lstStyle/>
                    <a:p>
                      <a:r>
                        <a:rPr lang="en-GB" sz="1800" dirty="0">
                          <a:effectLst/>
                        </a:rPr>
                        <a:t>Brand message is untied by the consumer in the form of brand image.</a:t>
                      </a:r>
                    </a:p>
                  </a:txBody>
                  <a:tcPr marL="48419" marR="48419" marT="48419" marB="48419">
                    <a:lnL>
                      <a:noFill/>
                    </a:lnL>
                    <a:lnR>
                      <a:noFill/>
                    </a:lnR>
                    <a:lnT>
                      <a:noFill/>
                    </a:lnT>
                    <a:lnB>
                      <a:noFill/>
                    </a:lnB>
                    <a:solidFill>
                      <a:srgbClr val="FFFFFF"/>
                    </a:solidFill>
                  </a:tcPr>
                </a:tc>
                <a:extLst>
                  <a:ext uri="{0D108BD9-81ED-4DB2-BD59-A6C34878D82A}">
                    <a16:rowId xmlns:a16="http://schemas.microsoft.com/office/drawing/2014/main" val="536409638"/>
                  </a:ext>
                </a:extLst>
              </a:tr>
              <a:tr h="677016">
                <a:tc>
                  <a:txBody>
                    <a:bodyPr/>
                    <a:lstStyle/>
                    <a:p>
                      <a:pPr algn="ctr"/>
                      <a:r>
                        <a:rPr lang="en-GB" sz="1600" b="1" dirty="0">
                          <a:effectLst/>
                        </a:rPr>
                        <a:t>3</a:t>
                      </a:r>
                      <a:endParaRPr lang="en-GB" sz="1600" dirty="0">
                        <a:effectLst/>
                      </a:endParaRPr>
                    </a:p>
                  </a:txBody>
                  <a:tcPr marL="48419" marR="48419" marT="48419" marB="48419">
                    <a:lnL>
                      <a:noFill/>
                    </a:lnL>
                    <a:lnR>
                      <a:noFill/>
                    </a:lnR>
                    <a:lnT>
                      <a:noFill/>
                    </a:lnT>
                    <a:lnB>
                      <a:noFill/>
                    </a:lnB>
                    <a:solidFill>
                      <a:schemeClr val="accent5"/>
                    </a:solidFill>
                  </a:tcPr>
                </a:tc>
                <a:tc>
                  <a:txBody>
                    <a:bodyPr/>
                    <a:lstStyle/>
                    <a:p>
                      <a:r>
                        <a:rPr lang="en-GB" sz="1800" dirty="0">
                          <a:effectLst/>
                        </a:rPr>
                        <a:t>The general meaning of brand identity is “who you really are?”</a:t>
                      </a:r>
                    </a:p>
                  </a:txBody>
                  <a:tcPr marL="48419" marR="48419" marT="48419" marB="48419">
                    <a:lnL>
                      <a:noFill/>
                    </a:lnL>
                    <a:lnR>
                      <a:noFill/>
                    </a:lnR>
                    <a:lnT>
                      <a:noFill/>
                    </a:lnT>
                    <a:lnB>
                      <a:noFill/>
                    </a:lnB>
                    <a:solidFill>
                      <a:schemeClr val="accent5"/>
                    </a:solidFill>
                  </a:tcPr>
                </a:tc>
                <a:tc>
                  <a:txBody>
                    <a:bodyPr/>
                    <a:lstStyle/>
                    <a:p>
                      <a:r>
                        <a:rPr lang="en-GB" sz="1800" dirty="0">
                          <a:effectLst/>
                        </a:rPr>
                        <a:t>The general meaning of brand image is “How market perceives you?”</a:t>
                      </a:r>
                    </a:p>
                  </a:txBody>
                  <a:tcPr marL="48419" marR="48419" marT="48419" marB="48419">
                    <a:lnL>
                      <a:noFill/>
                    </a:lnL>
                    <a:lnR>
                      <a:noFill/>
                    </a:lnR>
                    <a:lnT>
                      <a:noFill/>
                    </a:lnT>
                    <a:lnB>
                      <a:noFill/>
                    </a:lnB>
                    <a:solidFill>
                      <a:schemeClr val="accent5"/>
                    </a:solidFill>
                  </a:tcPr>
                </a:tc>
                <a:extLst>
                  <a:ext uri="{0D108BD9-81ED-4DB2-BD59-A6C34878D82A}">
                    <a16:rowId xmlns:a16="http://schemas.microsoft.com/office/drawing/2014/main" val="3816816236"/>
                  </a:ext>
                </a:extLst>
              </a:tr>
              <a:tr h="677016">
                <a:tc>
                  <a:txBody>
                    <a:bodyPr/>
                    <a:lstStyle/>
                    <a:p>
                      <a:pPr algn="ctr"/>
                      <a:r>
                        <a:rPr lang="en-GB" sz="1600" b="1" dirty="0">
                          <a:effectLst/>
                        </a:rPr>
                        <a:t>4</a:t>
                      </a:r>
                      <a:endParaRPr lang="en-GB" sz="1600" dirty="0">
                        <a:effectLst/>
                      </a:endParaRPr>
                    </a:p>
                  </a:txBody>
                  <a:tcPr marL="48419" marR="48419" marT="48419" marB="48419">
                    <a:lnL>
                      <a:noFill/>
                    </a:lnL>
                    <a:lnR>
                      <a:noFill/>
                    </a:lnR>
                    <a:lnT>
                      <a:noFill/>
                    </a:lnT>
                    <a:lnB>
                      <a:noFill/>
                    </a:lnB>
                    <a:solidFill>
                      <a:srgbClr val="FFFFFF"/>
                    </a:solidFill>
                  </a:tcPr>
                </a:tc>
                <a:tc>
                  <a:txBody>
                    <a:bodyPr/>
                    <a:lstStyle/>
                    <a:p>
                      <a:r>
                        <a:rPr lang="en-GB" sz="1800">
                          <a:effectLst/>
                        </a:rPr>
                        <a:t>It’s nature is that it is substance oriented or strategic.</a:t>
                      </a:r>
                    </a:p>
                  </a:txBody>
                  <a:tcPr marL="48419" marR="48419" marT="48419" marB="48419">
                    <a:lnL>
                      <a:noFill/>
                    </a:lnL>
                    <a:lnR>
                      <a:noFill/>
                    </a:lnR>
                    <a:lnT>
                      <a:noFill/>
                    </a:lnT>
                    <a:lnB>
                      <a:noFill/>
                    </a:lnB>
                    <a:solidFill>
                      <a:srgbClr val="FFFFFF"/>
                    </a:solidFill>
                  </a:tcPr>
                </a:tc>
                <a:tc>
                  <a:txBody>
                    <a:bodyPr/>
                    <a:lstStyle/>
                    <a:p>
                      <a:r>
                        <a:rPr lang="en-GB" sz="1800" dirty="0">
                          <a:effectLst/>
                        </a:rPr>
                        <a:t>It’s nature is that it is appearance oriented or tactical.</a:t>
                      </a:r>
                    </a:p>
                  </a:txBody>
                  <a:tcPr marL="48419" marR="48419" marT="48419" marB="48419">
                    <a:lnL>
                      <a:noFill/>
                    </a:lnL>
                    <a:lnR>
                      <a:noFill/>
                    </a:lnR>
                    <a:lnT>
                      <a:noFill/>
                    </a:lnT>
                    <a:lnB>
                      <a:noFill/>
                    </a:lnB>
                    <a:solidFill>
                      <a:srgbClr val="FFFFFF"/>
                    </a:solidFill>
                  </a:tcPr>
                </a:tc>
                <a:extLst>
                  <a:ext uri="{0D108BD9-81ED-4DB2-BD59-A6C34878D82A}">
                    <a16:rowId xmlns:a16="http://schemas.microsoft.com/office/drawing/2014/main" val="3225072939"/>
                  </a:ext>
                </a:extLst>
              </a:tr>
              <a:tr h="677016">
                <a:tc>
                  <a:txBody>
                    <a:bodyPr/>
                    <a:lstStyle/>
                    <a:p>
                      <a:pPr algn="ctr"/>
                      <a:r>
                        <a:rPr lang="en-GB" sz="1600" b="1" dirty="0">
                          <a:effectLst/>
                        </a:rPr>
                        <a:t>5</a:t>
                      </a:r>
                      <a:endParaRPr lang="en-GB" sz="1600" dirty="0">
                        <a:effectLst/>
                      </a:endParaRPr>
                    </a:p>
                  </a:txBody>
                  <a:tcPr marL="48419" marR="48419" marT="48419" marB="48419">
                    <a:lnL>
                      <a:noFill/>
                    </a:lnL>
                    <a:lnR>
                      <a:noFill/>
                    </a:lnR>
                    <a:lnT>
                      <a:noFill/>
                    </a:lnT>
                    <a:lnB>
                      <a:noFill/>
                    </a:lnB>
                    <a:solidFill>
                      <a:schemeClr val="accent5"/>
                    </a:solidFill>
                  </a:tcPr>
                </a:tc>
                <a:tc>
                  <a:txBody>
                    <a:bodyPr/>
                    <a:lstStyle/>
                    <a:p>
                      <a:r>
                        <a:rPr lang="en-GB" sz="1800" dirty="0">
                          <a:effectLst/>
                        </a:rPr>
                        <a:t>Brand identity symbolizes firms’ reality.</a:t>
                      </a:r>
                    </a:p>
                  </a:txBody>
                  <a:tcPr marL="48419" marR="48419" marT="48419" marB="48419">
                    <a:lnL>
                      <a:noFill/>
                    </a:lnL>
                    <a:lnR>
                      <a:noFill/>
                    </a:lnR>
                    <a:lnT>
                      <a:noFill/>
                    </a:lnT>
                    <a:lnB>
                      <a:noFill/>
                    </a:lnB>
                    <a:solidFill>
                      <a:schemeClr val="accent5"/>
                    </a:solidFill>
                  </a:tcPr>
                </a:tc>
                <a:tc>
                  <a:txBody>
                    <a:bodyPr/>
                    <a:lstStyle/>
                    <a:p>
                      <a:r>
                        <a:rPr lang="en-GB" sz="1800" dirty="0">
                          <a:effectLst/>
                        </a:rPr>
                        <a:t>Brand image symbolizes perception of consumers</a:t>
                      </a:r>
                    </a:p>
                  </a:txBody>
                  <a:tcPr marL="48419" marR="48419" marT="48419" marB="48419">
                    <a:lnL>
                      <a:noFill/>
                    </a:lnL>
                    <a:lnR>
                      <a:noFill/>
                    </a:lnR>
                    <a:lnT>
                      <a:noFill/>
                    </a:lnT>
                    <a:lnB>
                      <a:noFill/>
                    </a:lnB>
                    <a:solidFill>
                      <a:schemeClr val="accent5"/>
                    </a:solidFill>
                  </a:tcPr>
                </a:tc>
                <a:extLst>
                  <a:ext uri="{0D108BD9-81ED-4DB2-BD59-A6C34878D82A}">
                    <a16:rowId xmlns:a16="http://schemas.microsoft.com/office/drawing/2014/main" val="2821115728"/>
                  </a:ext>
                </a:extLst>
              </a:tr>
              <a:tr h="677016">
                <a:tc>
                  <a:txBody>
                    <a:bodyPr/>
                    <a:lstStyle/>
                    <a:p>
                      <a:pPr algn="ctr"/>
                      <a:r>
                        <a:rPr lang="en-GB" sz="1600" b="1" dirty="0">
                          <a:effectLst/>
                        </a:rPr>
                        <a:t>6</a:t>
                      </a:r>
                      <a:endParaRPr lang="en-GB" sz="1600" dirty="0">
                        <a:effectLst/>
                      </a:endParaRPr>
                    </a:p>
                  </a:txBody>
                  <a:tcPr marL="48419" marR="48419" marT="48419" marB="48419">
                    <a:lnL>
                      <a:noFill/>
                    </a:lnL>
                    <a:lnR>
                      <a:noFill/>
                    </a:lnR>
                    <a:lnT>
                      <a:noFill/>
                    </a:lnT>
                    <a:lnB>
                      <a:noFill/>
                    </a:lnB>
                    <a:solidFill>
                      <a:srgbClr val="FFFFFF"/>
                    </a:solidFill>
                  </a:tcPr>
                </a:tc>
                <a:tc>
                  <a:txBody>
                    <a:bodyPr/>
                    <a:lstStyle/>
                    <a:p>
                      <a:r>
                        <a:rPr lang="en-GB" sz="1800" dirty="0">
                          <a:effectLst/>
                        </a:rPr>
                        <a:t>Brand identity represents “your desire”.</a:t>
                      </a:r>
                    </a:p>
                  </a:txBody>
                  <a:tcPr marL="48419" marR="48419" marT="48419" marB="48419">
                    <a:lnL>
                      <a:noFill/>
                    </a:lnL>
                    <a:lnR>
                      <a:noFill/>
                    </a:lnR>
                    <a:lnT>
                      <a:noFill/>
                    </a:lnT>
                    <a:lnB>
                      <a:noFill/>
                    </a:lnB>
                    <a:solidFill>
                      <a:srgbClr val="FFFFFF"/>
                    </a:solidFill>
                  </a:tcPr>
                </a:tc>
                <a:tc>
                  <a:txBody>
                    <a:bodyPr/>
                    <a:lstStyle/>
                    <a:p>
                      <a:r>
                        <a:rPr lang="en-GB" sz="1800" dirty="0">
                          <a:effectLst/>
                        </a:rPr>
                        <a:t>Brand image represents “others view”</a:t>
                      </a:r>
                    </a:p>
                  </a:txBody>
                  <a:tcPr marL="48419" marR="48419" marT="48419" marB="48419">
                    <a:lnL>
                      <a:noFill/>
                    </a:lnL>
                    <a:lnR>
                      <a:noFill/>
                    </a:lnR>
                    <a:lnT>
                      <a:noFill/>
                    </a:lnT>
                    <a:lnB>
                      <a:noFill/>
                    </a:lnB>
                    <a:solidFill>
                      <a:srgbClr val="FFFFFF"/>
                    </a:solidFill>
                  </a:tcPr>
                </a:tc>
                <a:extLst>
                  <a:ext uri="{0D108BD9-81ED-4DB2-BD59-A6C34878D82A}">
                    <a16:rowId xmlns:a16="http://schemas.microsoft.com/office/drawing/2014/main" val="1697930896"/>
                  </a:ext>
                </a:extLst>
              </a:tr>
              <a:tr h="394589">
                <a:tc>
                  <a:txBody>
                    <a:bodyPr/>
                    <a:lstStyle/>
                    <a:p>
                      <a:pPr algn="ctr"/>
                      <a:r>
                        <a:rPr lang="en-GB" sz="1600" b="1" dirty="0">
                          <a:effectLst/>
                        </a:rPr>
                        <a:t>7</a:t>
                      </a:r>
                      <a:endParaRPr lang="en-GB" sz="1600" dirty="0">
                        <a:effectLst/>
                      </a:endParaRPr>
                    </a:p>
                  </a:txBody>
                  <a:tcPr marL="48419" marR="48419" marT="48419" marB="48419">
                    <a:lnL>
                      <a:noFill/>
                    </a:lnL>
                    <a:lnR>
                      <a:noFill/>
                    </a:lnR>
                    <a:lnT>
                      <a:noFill/>
                    </a:lnT>
                    <a:lnB>
                      <a:noFill/>
                    </a:lnB>
                    <a:solidFill>
                      <a:schemeClr val="accent5"/>
                    </a:solidFill>
                  </a:tcPr>
                </a:tc>
                <a:tc>
                  <a:txBody>
                    <a:bodyPr/>
                    <a:lstStyle/>
                    <a:p>
                      <a:r>
                        <a:rPr lang="en-GB" sz="1800" dirty="0">
                          <a:effectLst/>
                        </a:rPr>
                        <a:t>It is enduring.</a:t>
                      </a:r>
                    </a:p>
                  </a:txBody>
                  <a:tcPr marL="48419" marR="48419" marT="48419" marB="48419">
                    <a:lnL>
                      <a:noFill/>
                    </a:lnL>
                    <a:lnR>
                      <a:noFill/>
                    </a:lnR>
                    <a:lnT>
                      <a:noFill/>
                    </a:lnT>
                    <a:lnB>
                      <a:noFill/>
                    </a:lnB>
                    <a:solidFill>
                      <a:schemeClr val="accent5"/>
                    </a:solidFill>
                  </a:tcPr>
                </a:tc>
                <a:tc>
                  <a:txBody>
                    <a:bodyPr/>
                    <a:lstStyle/>
                    <a:p>
                      <a:r>
                        <a:rPr lang="en-GB" sz="1800" dirty="0">
                          <a:effectLst/>
                        </a:rPr>
                        <a:t>It is superficial.</a:t>
                      </a:r>
                    </a:p>
                  </a:txBody>
                  <a:tcPr marL="48419" marR="48419" marT="48419" marB="48419">
                    <a:lnL>
                      <a:noFill/>
                    </a:lnL>
                    <a:lnR>
                      <a:noFill/>
                    </a:lnR>
                    <a:lnT>
                      <a:noFill/>
                    </a:lnT>
                    <a:lnB>
                      <a:noFill/>
                    </a:lnB>
                    <a:solidFill>
                      <a:schemeClr val="accent5"/>
                    </a:solidFill>
                  </a:tcPr>
                </a:tc>
                <a:extLst>
                  <a:ext uri="{0D108BD9-81ED-4DB2-BD59-A6C34878D82A}">
                    <a16:rowId xmlns:a16="http://schemas.microsoft.com/office/drawing/2014/main" val="2928345430"/>
                  </a:ext>
                </a:extLst>
              </a:tr>
              <a:tr h="394589">
                <a:tc>
                  <a:txBody>
                    <a:bodyPr/>
                    <a:lstStyle/>
                    <a:p>
                      <a:pPr algn="ctr"/>
                      <a:r>
                        <a:rPr lang="en-GB" sz="1600" b="1" dirty="0">
                          <a:effectLst/>
                        </a:rPr>
                        <a:t>8</a:t>
                      </a:r>
                      <a:endParaRPr lang="en-GB" sz="1600" dirty="0">
                        <a:effectLst/>
                      </a:endParaRPr>
                    </a:p>
                  </a:txBody>
                  <a:tcPr marL="48419" marR="48419" marT="48419" marB="48419">
                    <a:lnL>
                      <a:noFill/>
                    </a:lnL>
                    <a:lnR>
                      <a:noFill/>
                    </a:lnR>
                    <a:lnT>
                      <a:noFill/>
                    </a:lnT>
                    <a:lnB>
                      <a:noFill/>
                    </a:lnB>
                    <a:solidFill>
                      <a:srgbClr val="FFFFFF"/>
                    </a:solidFill>
                  </a:tcPr>
                </a:tc>
                <a:tc>
                  <a:txBody>
                    <a:bodyPr/>
                    <a:lstStyle/>
                    <a:p>
                      <a:r>
                        <a:rPr lang="en-GB" sz="1800">
                          <a:effectLst/>
                        </a:rPr>
                        <a:t>Identity is looking ahead.</a:t>
                      </a:r>
                    </a:p>
                  </a:txBody>
                  <a:tcPr marL="48419" marR="48419" marT="48419" marB="48419">
                    <a:lnL>
                      <a:noFill/>
                    </a:lnL>
                    <a:lnR>
                      <a:noFill/>
                    </a:lnR>
                    <a:lnT>
                      <a:noFill/>
                    </a:lnT>
                    <a:lnB>
                      <a:noFill/>
                    </a:lnB>
                    <a:solidFill>
                      <a:srgbClr val="FFFFFF"/>
                    </a:solidFill>
                  </a:tcPr>
                </a:tc>
                <a:tc>
                  <a:txBody>
                    <a:bodyPr/>
                    <a:lstStyle/>
                    <a:p>
                      <a:r>
                        <a:rPr lang="en-GB" sz="1800" dirty="0">
                          <a:effectLst/>
                        </a:rPr>
                        <a:t>Image is looking back.</a:t>
                      </a:r>
                    </a:p>
                  </a:txBody>
                  <a:tcPr marL="48419" marR="48419" marT="48419" marB="48419">
                    <a:lnL>
                      <a:noFill/>
                    </a:lnL>
                    <a:lnR>
                      <a:noFill/>
                    </a:lnR>
                    <a:lnT>
                      <a:noFill/>
                    </a:lnT>
                    <a:lnB>
                      <a:noFill/>
                    </a:lnB>
                    <a:solidFill>
                      <a:srgbClr val="FFFFFF"/>
                    </a:solidFill>
                  </a:tcPr>
                </a:tc>
                <a:extLst>
                  <a:ext uri="{0D108BD9-81ED-4DB2-BD59-A6C34878D82A}">
                    <a16:rowId xmlns:a16="http://schemas.microsoft.com/office/drawing/2014/main" val="4200643260"/>
                  </a:ext>
                </a:extLst>
              </a:tr>
              <a:tr h="394589">
                <a:tc>
                  <a:txBody>
                    <a:bodyPr/>
                    <a:lstStyle/>
                    <a:p>
                      <a:pPr algn="ctr"/>
                      <a:r>
                        <a:rPr lang="en-GB" sz="1600" b="1" dirty="0">
                          <a:effectLst/>
                        </a:rPr>
                        <a:t>9</a:t>
                      </a:r>
                      <a:endParaRPr lang="en-GB" sz="1600" dirty="0">
                        <a:effectLst/>
                      </a:endParaRPr>
                    </a:p>
                  </a:txBody>
                  <a:tcPr marL="48419" marR="48419" marT="48419" marB="48419">
                    <a:lnL>
                      <a:noFill/>
                    </a:lnL>
                    <a:lnR>
                      <a:noFill/>
                    </a:lnR>
                    <a:lnT>
                      <a:noFill/>
                    </a:lnT>
                    <a:lnB>
                      <a:noFill/>
                    </a:lnB>
                    <a:solidFill>
                      <a:schemeClr val="accent5"/>
                    </a:solidFill>
                  </a:tcPr>
                </a:tc>
                <a:tc>
                  <a:txBody>
                    <a:bodyPr/>
                    <a:lstStyle/>
                    <a:p>
                      <a:r>
                        <a:rPr lang="en-GB" sz="1800" dirty="0">
                          <a:effectLst/>
                        </a:rPr>
                        <a:t>Identity is active.</a:t>
                      </a:r>
                    </a:p>
                  </a:txBody>
                  <a:tcPr marL="48419" marR="48419" marT="48419" marB="48419">
                    <a:lnL>
                      <a:noFill/>
                    </a:lnL>
                    <a:lnR>
                      <a:noFill/>
                    </a:lnR>
                    <a:lnT>
                      <a:noFill/>
                    </a:lnT>
                    <a:lnB>
                      <a:noFill/>
                    </a:lnB>
                    <a:solidFill>
                      <a:schemeClr val="accent5"/>
                    </a:solidFill>
                  </a:tcPr>
                </a:tc>
                <a:tc>
                  <a:txBody>
                    <a:bodyPr/>
                    <a:lstStyle/>
                    <a:p>
                      <a:r>
                        <a:rPr lang="en-GB" sz="1800" dirty="0">
                          <a:effectLst/>
                        </a:rPr>
                        <a:t>Image is passive.</a:t>
                      </a:r>
                    </a:p>
                  </a:txBody>
                  <a:tcPr marL="48419" marR="48419" marT="48419" marB="48419">
                    <a:lnL>
                      <a:noFill/>
                    </a:lnL>
                    <a:lnR>
                      <a:noFill/>
                    </a:lnR>
                    <a:lnT>
                      <a:noFill/>
                    </a:lnT>
                    <a:lnB>
                      <a:noFill/>
                    </a:lnB>
                    <a:solidFill>
                      <a:schemeClr val="accent5"/>
                    </a:solidFill>
                  </a:tcPr>
                </a:tc>
                <a:extLst>
                  <a:ext uri="{0D108BD9-81ED-4DB2-BD59-A6C34878D82A}">
                    <a16:rowId xmlns:a16="http://schemas.microsoft.com/office/drawing/2014/main" val="3120307191"/>
                  </a:ext>
                </a:extLst>
              </a:tr>
              <a:tr h="435188">
                <a:tc>
                  <a:txBody>
                    <a:bodyPr/>
                    <a:lstStyle/>
                    <a:p>
                      <a:pPr algn="ctr"/>
                      <a:r>
                        <a:rPr lang="en-GB" sz="1600" b="1" dirty="0">
                          <a:effectLst/>
                        </a:rPr>
                        <a:t>10</a:t>
                      </a:r>
                      <a:endParaRPr lang="en-GB" sz="1600" dirty="0">
                        <a:effectLst/>
                      </a:endParaRPr>
                    </a:p>
                  </a:txBody>
                  <a:tcPr marL="48419" marR="48419" marT="48419" marB="48419">
                    <a:lnL>
                      <a:noFill/>
                    </a:lnL>
                    <a:lnR>
                      <a:noFill/>
                    </a:lnR>
                    <a:lnT>
                      <a:noFill/>
                    </a:lnT>
                    <a:lnB>
                      <a:noFill/>
                    </a:lnB>
                    <a:solidFill>
                      <a:srgbClr val="FFFFFF"/>
                    </a:solidFill>
                  </a:tcPr>
                </a:tc>
                <a:tc>
                  <a:txBody>
                    <a:bodyPr/>
                    <a:lstStyle/>
                    <a:p>
                      <a:r>
                        <a:rPr lang="en-GB" sz="1800">
                          <a:effectLst/>
                        </a:rPr>
                        <a:t>It signifies “where you want to be”.</a:t>
                      </a:r>
                    </a:p>
                  </a:txBody>
                  <a:tcPr marL="48419" marR="48419" marT="48419" marB="48419">
                    <a:lnL>
                      <a:noFill/>
                    </a:lnL>
                    <a:lnR>
                      <a:noFill/>
                    </a:lnR>
                    <a:lnT>
                      <a:noFill/>
                    </a:lnT>
                    <a:lnB>
                      <a:noFill/>
                    </a:lnB>
                    <a:solidFill>
                      <a:srgbClr val="FFFFFF"/>
                    </a:solidFill>
                  </a:tcPr>
                </a:tc>
                <a:tc>
                  <a:txBody>
                    <a:bodyPr/>
                    <a:lstStyle/>
                    <a:p>
                      <a:r>
                        <a:rPr lang="en-GB" sz="1800" dirty="0">
                          <a:effectLst/>
                        </a:rPr>
                        <a:t>It signifies “what you have got”.</a:t>
                      </a:r>
                    </a:p>
                  </a:txBody>
                  <a:tcPr marL="48419" marR="48419" marT="48419" marB="48419">
                    <a:lnL>
                      <a:noFill/>
                    </a:lnL>
                    <a:lnR>
                      <a:noFill/>
                    </a:lnR>
                    <a:lnT>
                      <a:noFill/>
                    </a:lnT>
                    <a:lnB>
                      <a:noFill/>
                    </a:lnB>
                    <a:solidFill>
                      <a:srgbClr val="FFFFFF"/>
                    </a:solidFill>
                  </a:tcPr>
                </a:tc>
                <a:extLst>
                  <a:ext uri="{0D108BD9-81ED-4DB2-BD59-A6C34878D82A}">
                    <a16:rowId xmlns:a16="http://schemas.microsoft.com/office/drawing/2014/main" val="409611534"/>
                  </a:ext>
                </a:extLst>
              </a:tr>
              <a:tr h="677016">
                <a:tc>
                  <a:txBody>
                    <a:bodyPr/>
                    <a:lstStyle/>
                    <a:p>
                      <a:pPr algn="ctr"/>
                      <a:r>
                        <a:rPr lang="en-GB" sz="1600" b="1" dirty="0">
                          <a:effectLst/>
                        </a:rPr>
                        <a:t>11</a:t>
                      </a:r>
                      <a:endParaRPr lang="en-GB" sz="1600" dirty="0">
                        <a:effectLst/>
                      </a:endParaRPr>
                    </a:p>
                  </a:txBody>
                  <a:tcPr marL="48419" marR="48419" marT="48419" marB="48419">
                    <a:lnL>
                      <a:noFill/>
                    </a:lnL>
                    <a:lnR>
                      <a:noFill/>
                    </a:lnR>
                    <a:lnT>
                      <a:noFill/>
                    </a:lnT>
                    <a:lnB>
                      <a:noFill/>
                    </a:lnB>
                    <a:solidFill>
                      <a:schemeClr val="accent5"/>
                    </a:solidFill>
                  </a:tcPr>
                </a:tc>
                <a:tc>
                  <a:txBody>
                    <a:bodyPr/>
                    <a:lstStyle/>
                    <a:p>
                      <a:r>
                        <a:rPr lang="en-GB" sz="1800" dirty="0">
                          <a:effectLst/>
                        </a:rPr>
                        <a:t>It is total promise that a company makes to consumers.</a:t>
                      </a:r>
                    </a:p>
                  </a:txBody>
                  <a:tcPr marL="48419" marR="48419" marT="48419" marB="48419">
                    <a:lnL>
                      <a:noFill/>
                    </a:lnL>
                    <a:lnR>
                      <a:noFill/>
                    </a:lnR>
                    <a:lnT>
                      <a:noFill/>
                    </a:lnT>
                    <a:lnB>
                      <a:noFill/>
                    </a:lnB>
                    <a:solidFill>
                      <a:schemeClr val="accent5"/>
                    </a:solidFill>
                  </a:tcPr>
                </a:tc>
                <a:tc>
                  <a:txBody>
                    <a:bodyPr/>
                    <a:lstStyle/>
                    <a:p>
                      <a:r>
                        <a:rPr lang="en-GB" sz="1800" dirty="0">
                          <a:effectLst/>
                        </a:rPr>
                        <a:t>It is total consumers’ perception about the brand.</a:t>
                      </a:r>
                    </a:p>
                  </a:txBody>
                  <a:tcPr marL="48419" marR="48419" marT="48419" marB="48419">
                    <a:lnL>
                      <a:noFill/>
                    </a:lnL>
                    <a:lnR>
                      <a:noFill/>
                    </a:lnR>
                    <a:lnT>
                      <a:noFill/>
                    </a:lnT>
                    <a:lnB>
                      <a:noFill/>
                    </a:lnB>
                    <a:solidFill>
                      <a:schemeClr val="accent5"/>
                    </a:solidFill>
                  </a:tcPr>
                </a:tc>
                <a:extLst>
                  <a:ext uri="{0D108BD9-81ED-4DB2-BD59-A6C34878D82A}">
                    <a16:rowId xmlns:a16="http://schemas.microsoft.com/office/drawing/2014/main" val="2087800607"/>
                  </a:ext>
                </a:extLst>
              </a:tr>
            </a:tbl>
          </a:graphicData>
        </a:graphic>
      </p:graphicFrame>
    </p:spTree>
    <p:extLst>
      <p:ext uri="{BB962C8B-B14F-4D97-AF65-F5344CB8AC3E}">
        <p14:creationId xmlns:p14="http://schemas.microsoft.com/office/powerpoint/2010/main" val="4019946454"/>
      </p:ext>
    </p:extLst>
  </p:cSld>
  <p:clrMapOvr>
    <a:masterClrMapping/>
  </p:clrMapOvr>
  <p:transition spd="slow">
    <p:circl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Brand</a:t>
            </a:r>
            <a:r>
              <a:rPr lang="tr-TR" dirty="0"/>
              <a:t> Portfolio</a:t>
            </a:r>
          </a:p>
        </p:txBody>
      </p:sp>
      <p:sp>
        <p:nvSpPr>
          <p:cNvPr id="3" name="Content Placeholder 2"/>
          <p:cNvSpPr>
            <a:spLocks noGrp="1"/>
          </p:cNvSpPr>
          <p:nvPr>
            <p:ph idx="1"/>
          </p:nvPr>
        </p:nvSpPr>
        <p:spPr/>
        <p:txBody>
          <a:bodyPr/>
          <a:lstStyle/>
          <a:p>
            <a:r>
              <a:rPr lang="tr-TR" dirty="0" err="1"/>
              <a:t>Brand</a:t>
            </a:r>
            <a:r>
              <a:rPr lang="tr-TR" dirty="0"/>
              <a:t> </a:t>
            </a:r>
            <a:r>
              <a:rPr lang="tr-TR" dirty="0" err="1"/>
              <a:t>portfolio</a:t>
            </a:r>
            <a:r>
              <a:rPr lang="tr-TR" dirty="0"/>
              <a:t> </a:t>
            </a:r>
            <a:r>
              <a:rPr lang="tr-TR" b="0" dirty="0"/>
              <a:t>is </a:t>
            </a:r>
            <a:r>
              <a:rPr lang="tr-TR" b="0" dirty="0" err="1"/>
              <a:t>the</a:t>
            </a:r>
            <a:r>
              <a:rPr lang="tr-TR" b="0" dirty="0"/>
              <a:t> mix of </a:t>
            </a:r>
            <a:r>
              <a:rPr lang="tr-TR" b="0" dirty="0" err="1"/>
              <a:t>brands</a:t>
            </a:r>
            <a:r>
              <a:rPr lang="tr-TR" b="0" dirty="0"/>
              <a:t> and </a:t>
            </a:r>
            <a:r>
              <a:rPr lang="tr-TR" b="0" dirty="0" err="1"/>
              <a:t>subbrands</a:t>
            </a:r>
            <a:r>
              <a:rPr lang="tr-TR" b="0" dirty="0"/>
              <a:t> </a:t>
            </a:r>
            <a:r>
              <a:rPr lang="tr-TR" b="0" dirty="0" err="1"/>
              <a:t>owned</a:t>
            </a:r>
            <a:r>
              <a:rPr lang="tr-TR" b="0" dirty="0"/>
              <a:t> </a:t>
            </a:r>
            <a:r>
              <a:rPr lang="tr-TR" b="0" dirty="0" err="1"/>
              <a:t>by</a:t>
            </a:r>
            <a:r>
              <a:rPr lang="tr-TR" b="0" dirty="0"/>
              <a:t> an </a:t>
            </a:r>
            <a:r>
              <a:rPr lang="tr-TR" b="0" dirty="0" err="1"/>
              <a:t>organisation</a:t>
            </a:r>
            <a:r>
              <a:rPr lang="tr-TR"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044" y="2099481"/>
            <a:ext cx="7467312" cy="4114800"/>
          </a:xfrm>
          <a:prstGeom prst="rect">
            <a:avLst/>
          </a:prstGeom>
        </p:spPr>
      </p:pic>
    </p:spTree>
    <p:extLst>
      <p:ext uri="{BB962C8B-B14F-4D97-AF65-F5344CB8AC3E}">
        <p14:creationId xmlns:p14="http://schemas.microsoft.com/office/powerpoint/2010/main" val="394653966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Brand Architecture/ Structure</a:t>
            </a:r>
          </a:p>
        </p:txBody>
      </p:sp>
      <p:sp>
        <p:nvSpPr>
          <p:cNvPr id="3" name="Content Placeholder 2"/>
          <p:cNvSpPr>
            <a:spLocks noGrp="1"/>
          </p:cNvSpPr>
          <p:nvPr>
            <p:ph idx="1"/>
          </p:nvPr>
        </p:nvSpPr>
        <p:spPr>
          <a:xfrm>
            <a:off x="1447800" y="1143000"/>
            <a:ext cx="7391400" cy="2286000"/>
          </a:xfrm>
        </p:spPr>
        <p:txBody>
          <a:bodyPr/>
          <a:lstStyle/>
          <a:p>
            <a:r>
              <a:rPr lang="en-GB" sz="2600" b="0" dirty="0"/>
              <a:t>This is the brand’s family tree.</a:t>
            </a:r>
          </a:p>
          <a:p>
            <a:r>
              <a:rPr lang="en-GB" sz="2600" b="0" dirty="0"/>
              <a:t>It shows how the brand organises the various named entities within the portfolio and how the</a:t>
            </a:r>
            <a:r>
              <a:rPr lang="tr-TR" sz="2600" b="0" dirty="0"/>
              <a:t>y</a:t>
            </a:r>
            <a:r>
              <a:rPr lang="en-GB" sz="2600" b="0" dirty="0"/>
              <a:t> are related.</a:t>
            </a:r>
          </a:p>
          <a:p>
            <a:r>
              <a:rPr lang="en-GB" sz="2600" b="0" dirty="0"/>
              <a:t>These may be:</a:t>
            </a:r>
            <a:endParaRPr lang="tr-TR" sz="2600" b="0" dirty="0"/>
          </a:p>
          <a:p>
            <a:pPr lvl="1"/>
            <a:r>
              <a:rPr lang="en-GB" b="0" dirty="0"/>
              <a:t>Corporate brand</a:t>
            </a:r>
            <a:endParaRPr lang="en-US" dirty="0"/>
          </a:p>
          <a:p>
            <a:pPr lvl="1"/>
            <a:r>
              <a:rPr lang="en-GB" b="0" dirty="0"/>
              <a:t>Master brand</a:t>
            </a:r>
          </a:p>
          <a:p>
            <a:pPr lvl="1"/>
            <a:r>
              <a:rPr lang="en-GB" b="0" dirty="0"/>
              <a:t>Parent brand</a:t>
            </a:r>
          </a:p>
          <a:p>
            <a:pPr lvl="1"/>
            <a:r>
              <a:rPr lang="en-GB" b="0" dirty="0"/>
              <a:t>Sub</a:t>
            </a:r>
            <a:r>
              <a:rPr lang="tr-TR" b="0" dirty="0"/>
              <a:t>-</a:t>
            </a:r>
            <a:r>
              <a:rPr lang="en-GB" b="0" dirty="0"/>
              <a:t>brand</a:t>
            </a:r>
          </a:p>
          <a:p>
            <a:pPr lvl="1"/>
            <a:r>
              <a:rPr lang="en-GB" b="0" dirty="0"/>
              <a:t>Endorsed brand</a:t>
            </a:r>
            <a:endParaRPr lang="tr-TR" dirty="0"/>
          </a:p>
          <a:p>
            <a:endParaRPr lang="en-GB" sz="2600" b="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288" y="3087848"/>
            <a:ext cx="1360796" cy="54885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3696045"/>
            <a:ext cx="1160893" cy="6501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5473" y="4276148"/>
            <a:ext cx="1002384" cy="336718"/>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2179" t="8422" r="21570" b="12436"/>
          <a:stretch/>
        </p:blipFill>
        <p:spPr>
          <a:xfrm>
            <a:off x="4392665" y="5322307"/>
            <a:ext cx="602808" cy="609600"/>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t="30319" b="32818"/>
          <a:stretch/>
        </p:blipFill>
        <p:spPr>
          <a:xfrm>
            <a:off x="3853382" y="4697648"/>
            <a:ext cx="1078566" cy="397584"/>
          </a:xfrm>
          <a:prstGeom prst="rect">
            <a:avLst/>
          </a:prstGeom>
        </p:spPr>
      </p:pic>
    </p:spTree>
    <p:extLst>
      <p:ext uri="{BB962C8B-B14F-4D97-AF65-F5344CB8AC3E}">
        <p14:creationId xmlns:p14="http://schemas.microsoft.com/office/powerpoint/2010/main" val="155698429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800" dirty="0"/>
              <a:t>Understanding the language </a:t>
            </a:r>
            <a:r>
              <a:rPr lang="tr-TR" sz="2800" dirty="0"/>
              <a:t>of </a:t>
            </a:r>
            <a:r>
              <a:rPr lang="en-GB" sz="2800" dirty="0"/>
              <a:t>branding</a:t>
            </a:r>
          </a:p>
          <a:p>
            <a:r>
              <a:rPr lang="en-GB" sz="2800" dirty="0"/>
              <a:t>Coming up with a </a:t>
            </a:r>
            <a:r>
              <a:rPr lang="tr-TR" sz="2800" dirty="0" err="1"/>
              <a:t>brand</a:t>
            </a:r>
            <a:r>
              <a:rPr lang="tr-TR" sz="2800" dirty="0"/>
              <a:t> </a:t>
            </a:r>
            <a:r>
              <a:rPr lang="en-GB" sz="2800" dirty="0"/>
              <a:t>name</a:t>
            </a:r>
          </a:p>
          <a:p>
            <a:r>
              <a:rPr lang="tr-TR" sz="2800" dirty="0" err="1"/>
              <a:t>Crafting</a:t>
            </a:r>
            <a:r>
              <a:rPr lang="tr-TR" sz="2800" dirty="0"/>
              <a:t> t</a:t>
            </a:r>
            <a:r>
              <a:rPr lang="en-GB" sz="2800" dirty="0"/>
              <a:t>he brand identity</a:t>
            </a:r>
          </a:p>
          <a:p>
            <a:r>
              <a:rPr lang="en-GB" sz="2800" dirty="0"/>
              <a:t>Sending signals to your customer’s brain with </a:t>
            </a:r>
            <a:r>
              <a:rPr lang="en-GB" sz="2800" dirty="0">
                <a:solidFill>
                  <a:srgbClr val="FF0066"/>
                </a:solidFill>
              </a:rPr>
              <a:t>colours</a:t>
            </a:r>
            <a:r>
              <a:rPr lang="en-GB" sz="2800" dirty="0"/>
              <a:t> and </a:t>
            </a:r>
            <a:r>
              <a:rPr lang="en-GB" sz="2800" b="0" dirty="0">
                <a:latin typeface="Book Antiqua" panose="02040602050305030304" pitchFamily="18" charset="0"/>
              </a:rPr>
              <a:t>typography</a:t>
            </a:r>
          </a:p>
          <a:p>
            <a:r>
              <a:rPr lang="en-GB" sz="2800" dirty="0"/>
              <a:t>‘The 22 Immutable Laws of Branding’</a:t>
            </a:r>
            <a:endParaRPr lang="tr-TR" sz="2800" dirty="0"/>
          </a:p>
        </p:txBody>
      </p:sp>
      <p:sp>
        <p:nvSpPr>
          <p:cNvPr id="7" name="Title 6"/>
          <p:cNvSpPr>
            <a:spLocks noGrp="1"/>
          </p:cNvSpPr>
          <p:nvPr>
            <p:ph type="title"/>
          </p:nvPr>
        </p:nvSpPr>
        <p:spPr/>
        <p:txBody>
          <a:bodyPr/>
          <a:lstStyle/>
          <a:p>
            <a:r>
              <a:rPr lang="en-GB" dirty="0"/>
              <a:t>Today’s Topics</a:t>
            </a:r>
            <a:endParaRPr lang="tr-TR" dirty="0"/>
          </a:p>
        </p:txBody>
      </p:sp>
    </p:spTree>
    <p:extLst>
      <p:ext uri="{BB962C8B-B14F-4D97-AF65-F5344CB8AC3E}">
        <p14:creationId xmlns:p14="http://schemas.microsoft.com/office/powerpoint/2010/main" val="900786307"/>
      </p:ext>
    </p:extLst>
  </p:cSld>
  <p:clrMapOvr>
    <a:masterClrMapping/>
  </p:clrMapOvr>
  <p:transition spd="slow">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terms</a:t>
            </a:r>
          </a:p>
        </p:txBody>
      </p:sp>
      <p:sp>
        <p:nvSpPr>
          <p:cNvPr id="3" name="Content Placeholder 2"/>
          <p:cNvSpPr>
            <a:spLocks noGrp="1"/>
          </p:cNvSpPr>
          <p:nvPr>
            <p:ph idx="1"/>
          </p:nvPr>
        </p:nvSpPr>
        <p:spPr>
          <a:xfrm>
            <a:off x="1410269" y="693059"/>
            <a:ext cx="7162800" cy="5105400"/>
          </a:xfrm>
        </p:spPr>
        <p:txBody>
          <a:bodyPr wrap="none" numCol="1">
            <a:noAutofit/>
          </a:bodyPr>
          <a:lstStyle/>
          <a:p>
            <a:pPr>
              <a:spcBef>
                <a:spcPts val="0"/>
              </a:spcBef>
              <a:spcAft>
                <a:spcPts val="600"/>
              </a:spcAft>
            </a:pPr>
            <a:r>
              <a:rPr lang="en-GB" sz="2600" dirty="0"/>
              <a:t>Brand</a:t>
            </a:r>
          </a:p>
          <a:p>
            <a:pPr lvl="1">
              <a:spcBef>
                <a:spcPts val="0"/>
              </a:spcBef>
              <a:spcAft>
                <a:spcPts val="600"/>
              </a:spcAft>
            </a:pPr>
            <a:r>
              <a:rPr lang="en-GB" b="0" dirty="0"/>
              <a:t>Registered trademark</a:t>
            </a:r>
          </a:p>
          <a:p>
            <a:pPr>
              <a:spcBef>
                <a:spcPts val="0"/>
              </a:spcBef>
              <a:spcAft>
                <a:spcPts val="600"/>
              </a:spcAft>
            </a:pPr>
            <a:r>
              <a:rPr lang="en-GB" sz="2600" dirty="0"/>
              <a:t>Brand equity</a:t>
            </a:r>
          </a:p>
          <a:p>
            <a:pPr lvl="1">
              <a:spcBef>
                <a:spcPts val="0"/>
              </a:spcBef>
              <a:spcAft>
                <a:spcPts val="600"/>
              </a:spcAft>
            </a:pPr>
            <a:r>
              <a:rPr lang="en-GB" b="0" dirty="0"/>
              <a:t>Brand image</a:t>
            </a:r>
          </a:p>
          <a:p>
            <a:pPr lvl="1">
              <a:spcBef>
                <a:spcPts val="0"/>
              </a:spcBef>
              <a:spcAft>
                <a:spcPts val="600"/>
              </a:spcAft>
            </a:pPr>
            <a:r>
              <a:rPr lang="en-GB" b="0" dirty="0"/>
              <a:t>Brand associations</a:t>
            </a:r>
          </a:p>
          <a:p>
            <a:pPr>
              <a:spcBef>
                <a:spcPts val="0"/>
              </a:spcBef>
              <a:spcAft>
                <a:spcPts val="600"/>
              </a:spcAft>
            </a:pPr>
            <a:r>
              <a:rPr lang="en-GB" sz="2600" dirty="0"/>
              <a:t>Brand positioning</a:t>
            </a:r>
          </a:p>
          <a:p>
            <a:pPr lvl="1">
              <a:spcBef>
                <a:spcPts val="0"/>
              </a:spcBef>
              <a:spcAft>
                <a:spcPts val="600"/>
              </a:spcAft>
            </a:pPr>
            <a:r>
              <a:rPr lang="en-GB" b="0" dirty="0"/>
              <a:t>Brand essence</a:t>
            </a:r>
          </a:p>
          <a:p>
            <a:pPr lvl="1">
              <a:spcBef>
                <a:spcPts val="0"/>
              </a:spcBef>
              <a:spcAft>
                <a:spcPts val="600"/>
              </a:spcAft>
            </a:pPr>
            <a:r>
              <a:rPr lang="en-GB" b="0" dirty="0"/>
              <a:t>Brand promise</a:t>
            </a:r>
          </a:p>
          <a:p>
            <a:pPr lvl="1">
              <a:spcBef>
                <a:spcPts val="0"/>
              </a:spcBef>
              <a:spcAft>
                <a:spcPts val="600"/>
              </a:spcAft>
            </a:pPr>
            <a:r>
              <a:rPr lang="en-GB" b="0" dirty="0"/>
              <a:t>Brand personality</a:t>
            </a:r>
            <a:endParaRPr lang="tr-TR" b="0" dirty="0"/>
          </a:p>
          <a:p>
            <a:pPr>
              <a:spcBef>
                <a:spcPts val="0"/>
              </a:spcBef>
              <a:spcAft>
                <a:spcPts val="600"/>
              </a:spcAft>
            </a:pPr>
            <a:r>
              <a:rPr lang="en-GB" sz="2600" dirty="0"/>
              <a:t>Brand</a:t>
            </a:r>
            <a:r>
              <a:rPr lang="tr-TR" sz="2600" dirty="0"/>
              <a:t> Identity</a:t>
            </a:r>
          </a:p>
          <a:p>
            <a:pPr lvl="1">
              <a:spcBef>
                <a:spcPts val="0"/>
              </a:spcBef>
              <a:spcAft>
                <a:spcPts val="600"/>
              </a:spcAft>
            </a:pPr>
            <a:r>
              <a:rPr lang="en-GB" b="0" dirty="0"/>
              <a:t>Brand portfolio</a:t>
            </a:r>
          </a:p>
          <a:p>
            <a:pPr lvl="1">
              <a:spcBef>
                <a:spcPts val="0"/>
              </a:spcBef>
              <a:spcAft>
                <a:spcPts val="600"/>
              </a:spcAft>
            </a:pPr>
            <a:r>
              <a:rPr lang="en-GB" b="0" dirty="0"/>
              <a:t>Brand architecture</a:t>
            </a:r>
          </a:p>
          <a:p>
            <a:pPr lvl="1">
              <a:spcBef>
                <a:spcPts val="0"/>
              </a:spcBef>
              <a:spcAft>
                <a:spcPts val="0"/>
              </a:spcAft>
            </a:pPr>
            <a:endParaRPr lang="en-GB" sz="2600" b="0" dirty="0"/>
          </a:p>
          <a:p>
            <a:pPr>
              <a:spcBef>
                <a:spcPts val="0"/>
              </a:spcBef>
              <a:spcAft>
                <a:spcPts val="0"/>
              </a:spcAft>
            </a:pPr>
            <a:endParaRPr lang="en-GB" sz="2600" b="0" dirty="0"/>
          </a:p>
          <a:p>
            <a:pPr>
              <a:spcBef>
                <a:spcPts val="0"/>
              </a:spcBef>
              <a:spcAft>
                <a:spcPts val="0"/>
              </a:spcAft>
            </a:pPr>
            <a:endParaRPr lang="en-GB" sz="2600" b="0" dirty="0"/>
          </a:p>
          <a:p>
            <a:pPr>
              <a:spcBef>
                <a:spcPts val="0"/>
              </a:spcBef>
              <a:spcAft>
                <a:spcPts val="0"/>
              </a:spcAft>
            </a:pPr>
            <a:endParaRPr lang="en-GB" sz="2600" b="0" dirty="0"/>
          </a:p>
          <a:p>
            <a:pPr>
              <a:spcBef>
                <a:spcPts val="0"/>
              </a:spcBef>
              <a:spcAft>
                <a:spcPts val="0"/>
              </a:spcAft>
            </a:pPr>
            <a:endParaRPr lang="en-GB" sz="2600" b="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1828800"/>
            <a:ext cx="3512046" cy="3505200"/>
          </a:xfrm>
          <a:prstGeom prst="rect">
            <a:avLst/>
          </a:prstGeom>
        </p:spPr>
      </p:pic>
    </p:spTree>
    <p:extLst>
      <p:ext uri="{BB962C8B-B14F-4D97-AF65-F5344CB8AC3E}">
        <p14:creationId xmlns:p14="http://schemas.microsoft.com/office/powerpoint/2010/main" val="1123016916"/>
      </p:ext>
    </p:extLst>
  </p:cSld>
  <p:clrMapOvr>
    <a:masterClrMapping/>
  </p:clrMapOvr>
  <p:transition spd="slow">
    <p:circl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38600" y="1600200"/>
            <a:ext cx="1300475" cy="1300475"/>
          </a:xfrm>
        </p:spPr>
      </p:pic>
      <p:sp>
        <p:nvSpPr>
          <p:cNvPr id="6" name="TextBox 5"/>
          <p:cNvSpPr txBox="1"/>
          <p:nvPr/>
        </p:nvSpPr>
        <p:spPr>
          <a:xfrm>
            <a:off x="3656663" y="3136612"/>
            <a:ext cx="2360903" cy="584775"/>
          </a:xfrm>
          <a:prstGeom prst="rect">
            <a:avLst/>
          </a:prstGeom>
          <a:noFill/>
        </p:spPr>
        <p:txBody>
          <a:bodyPr wrap="none" rtlCol="0">
            <a:spAutoFit/>
          </a:bodyPr>
          <a:lstStyle/>
          <a:p>
            <a:r>
              <a:rPr lang="en-GB" sz="3200" b="1" dirty="0"/>
              <a:t>Coffee</a:t>
            </a:r>
            <a:r>
              <a:rPr lang="tr-TR" sz="3200" b="1" dirty="0"/>
              <a:t> Break</a:t>
            </a:r>
          </a:p>
        </p:txBody>
      </p:sp>
    </p:spTree>
    <p:extLst>
      <p:ext uri="{BB962C8B-B14F-4D97-AF65-F5344CB8AC3E}">
        <p14:creationId xmlns:p14="http://schemas.microsoft.com/office/powerpoint/2010/main" val="425972668"/>
      </p:ext>
    </p:extLst>
  </p:cSld>
  <p:clrMapOvr>
    <a:masterClrMapping/>
  </p:clrMapOvr>
  <p:transition spd="slow">
    <p:circl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67600" cy="615553"/>
          </a:xfrm>
        </p:spPr>
        <p:txBody>
          <a:bodyPr/>
          <a:lstStyle/>
          <a:p>
            <a:r>
              <a:rPr lang="tr-TR" dirty="0" err="1"/>
              <a:t>Important</a:t>
            </a:r>
            <a:r>
              <a:rPr lang="tr-TR" dirty="0"/>
              <a:t> </a:t>
            </a:r>
            <a:r>
              <a:rPr lang="tr-TR" dirty="0" err="1"/>
              <a:t>points</a:t>
            </a:r>
            <a:r>
              <a:rPr lang="tr-TR" dirty="0"/>
              <a:t> </a:t>
            </a:r>
            <a:r>
              <a:rPr lang="tr-TR" dirty="0" err="1"/>
              <a:t>to</a:t>
            </a:r>
            <a:r>
              <a:rPr lang="tr-TR" dirty="0"/>
              <a:t> </a:t>
            </a:r>
            <a:r>
              <a:rPr lang="tr-TR" dirty="0" err="1"/>
              <a:t>remember</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5982523"/>
              </p:ext>
            </p:extLst>
          </p:nvPr>
        </p:nvGraphicFramePr>
        <p:xfrm>
          <a:off x="990600" y="998561"/>
          <a:ext cx="7924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765534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67600" cy="615553"/>
          </a:xfrm>
        </p:spPr>
        <p:txBody>
          <a:bodyPr/>
          <a:lstStyle/>
          <a:p>
            <a:r>
              <a:rPr lang="en-GB" dirty="0"/>
              <a:t>Crucial Steps Before Naming Your Brand</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6851926"/>
              </p:ext>
            </p:extLst>
          </p:nvPr>
        </p:nvGraphicFramePr>
        <p:xfrm>
          <a:off x="1524000" y="990600"/>
          <a:ext cx="7391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080173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ADFB6BD-8927-40F8-A281-C87B225C4DC3}"/>
                                            </p:graphicEl>
                                          </p:spTgt>
                                        </p:tgtEl>
                                        <p:attrNameLst>
                                          <p:attrName>style.visibility</p:attrName>
                                        </p:attrNameLst>
                                      </p:cBhvr>
                                      <p:to>
                                        <p:strVal val="visible"/>
                                      </p:to>
                                    </p:set>
                                    <p:animEffect transition="in" filter="fade">
                                      <p:cBhvr>
                                        <p:cTn id="7" dur="500"/>
                                        <p:tgtEl>
                                          <p:spTgt spid="4">
                                            <p:graphicEl>
                                              <a:dgm id="{8ADFB6BD-8927-40F8-A281-C87B225C4DC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1BDC85CD-C122-4435-9FF6-00F082106102}"/>
                                            </p:graphicEl>
                                          </p:spTgt>
                                        </p:tgtEl>
                                        <p:attrNameLst>
                                          <p:attrName>style.visibility</p:attrName>
                                        </p:attrNameLst>
                                      </p:cBhvr>
                                      <p:to>
                                        <p:strVal val="visible"/>
                                      </p:to>
                                    </p:set>
                                    <p:animEffect transition="in" filter="fade">
                                      <p:cBhvr>
                                        <p:cTn id="12" dur="500"/>
                                        <p:tgtEl>
                                          <p:spTgt spid="4">
                                            <p:graphicEl>
                                              <a:dgm id="{1BDC85CD-C122-4435-9FF6-00F08210610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A6D93355-C3E4-42C3-8703-A889AA7AD957}"/>
                                            </p:graphicEl>
                                          </p:spTgt>
                                        </p:tgtEl>
                                        <p:attrNameLst>
                                          <p:attrName>style.visibility</p:attrName>
                                        </p:attrNameLst>
                                      </p:cBhvr>
                                      <p:to>
                                        <p:strVal val="visible"/>
                                      </p:to>
                                    </p:set>
                                    <p:animEffect transition="in" filter="fade">
                                      <p:cBhvr>
                                        <p:cTn id="17" dur="500"/>
                                        <p:tgtEl>
                                          <p:spTgt spid="4">
                                            <p:graphicEl>
                                              <a:dgm id="{A6D93355-C3E4-42C3-8703-A889AA7AD95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34E46F66-60EC-4982-9683-26FCD1EFE6A1}"/>
                                            </p:graphicEl>
                                          </p:spTgt>
                                        </p:tgtEl>
                                        <p:attrNameLst>
                                          <p:attrName>style.visibility</p:attrName>
                                        </p:attrNameLst>
                                      </p:cBhvr>
                                      <p:to>
                                        <p:strVal val="visible"/>
                                      </p:to>
                                    </p:set>
                                    <p:animEffect transition="in" filter="fade">
                                      <p:cBhvr>
                                        <p:cTn id="22" dur="500"/>
                                        <p:tgtEl>
                                          <p:spTgt spid="4">
                                            <p:graphicEl>
                                              <a:dgm id="{34E46F66-60EC-4982-9683-26FCD1EFE6A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D269555A-F4CE-4236-9FA9-A545E273939A}"/>
                                            </p:graphicEl>
                                          </p:spTgt>
                                        </p:tgtEl>
                                        <p:attrNameLst>
                                          <p:attrName>style.visibility</p:attrName>
                                        </p:attrNameLst>
                                      </p:cBhvr>
                                      <p:to>
                                        <p:strVal val="visible"/>
                                      </p:to>
                                    </p:set>
                                    <p:animEffect transition="in" filter="fade">
                                      <p:cBhvr>
                                        <p:cTn id="27" dur="500"/>
                                        <p:tgtEl>
                                          <p:spTgt spid="4">
                                            <p:graphicEl>
                                              <a:dgm id="{D269555A-F4CE-4236-9FA9-A545E273939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09501E82-0E54-4621-B9B0-B1B03FF539BA}"/>
                                            </p:graphicEl>
                                          </p:spTgt>
                                        </p:tgtEl>
                                        <p:attrNameLst>
                                          <p:attrName>style.visibility</p:attrName>
                                        </p:attrNameLst>
                                      </p:cBhvr>
                                      <p:to>
                                        <p:strVal val="visible"/>
                                      </p:to>
                                    </p:set>
                                    <p:animEffect transition="in" filter="fade">
                                      <p:cBhvr>
                                        <p:cTn id="32" dur="500"/>
                                        <p:tgtEl>
                                          <p:spTgt spid="4">
                                            <p:graphicEl>
                                              <a:dgm id="{09501E82-0E54-4621-B9B0-B1B03FF539B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53206F6C-DE4B-4D6B-9EE5-4B5663B1A871}"/>
                                            </p:graphicEl>
                                          </p:spTgt>
                                        </p:tgtEl>
                                        <p:attrNameLst>
                                          <p:attrName>style.visibility</p:attrName>
                                        </p:attrNameLst>
                                      </p:cBhvr>
                                      <p:to>
                                        <p:strVal val="visible"/>
                                      </p:to>
                                    </p:set>
                                    <p:animEffect transition="in" filter="fade">
                                      <p:cBhvr>
                                        <p:cTn id="37" dur="500"/>
                                        <p:tgtEl>
                                          <p:spTgt spid="4">
                                            <p:graphicEl>
                                              <a:dgm id="{53206F6C-DE4B-4D6B-9EE5-4B5663B1A87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345E0D79-61C3-464D-BD6B-1EAD379FBAF1}"/>
                                            </p:graphicEl>
                                          </p:spTgt>
                                        </p:tgtEl>
                                        <p:attrNameLst>
                                          <p:attrName>style.visibility</p:attrName>
                                        </p:attrNameLst>
                                      </p:cBhvr>
                                      <p:to>
                                        <p:strVal val="visible"/>
                                      </p:to>
                                    </p:set>
                                    <p:animEffect transition="in" filter="fade">
                                      <p:cBhvr>
                                        <p:cTn id="42" dur="500"/>
                                        <p:tgtEl>
                                          <p:spTgt spid="4">
                                            <p:graphicEl>
                                              <a:dgm id="{345E0D79-61C3-464D-BD6B-1EAD379FBAF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E49E9DE0-F019-4A9E-802D-5F7EA98FC380}"/>
                                            </p:graphicEl>
                                          </p:spTgt>
                                        </p:tgtEl>
                                        <p:attrNameLst>
                                          <p:attrName>style.visibility</p:attrName>
                                        </p:attrNameLst>
                                      </p:cBhvr>
                                      <p:to>
                                        <p:strVal val="visible"/>
                                      </p:to>
                                    </p:set>
                                    <p:animEffect transition="in" filter="fade">
                                      <p:cBhvr>
                                        <p:cTn id="47" dur="500"/>
                                        <p:tgtEl>
                                          <p:spTgt spid="4">
                                            <p:graphicEl>
                                              <a:dgm id="{E49E9DE0-F019-4A9E-802D-5F7EA98FC380}"/>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457E2D3B-D0BB-4971-945F-2FA6EDFF43A4}"/>
                                            </p:graphicEl>
                                          </p:spTgt>
                                        </p:tgtEl>
                                        <p:attrNameLst>
                                          <p:attrName>style.visibility</p:attrName>
                                        </p:attrNameLst>
                                      </p:cBhvr>
                                      <p:to>
                                        <p:strVal val="visible"/>
                                      </p:to>
                                    </p:set>
                                    <p:animEffect transition="in" filter="fade">
                                      <p:cBhvr>
                                        <p:cTn id="52" dur="500"/>
                                        <p:tgtEl>
                                          <p:spTgt spid="4">
                                            <p:graphicEl>
                                              <a:dgm id="{457E2D3B-D0BB-4971-945F-2FA6EDFF43A4}"/>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graphicEl>
                                              <a:dgm id="{3F7A7382-14A4-48AB-9F32-FAD0A5C80D4E}"/>
                                            </p:graphicEl>
                                          </p:spTgt>
                                        </p:tgtEl>
                                        <p:attrNameLst>
                                          <p:attrName>style.visibility</p:attrName>
                                        </p:attrNameLst>
                                      </p:cBhvr>
                                      <p:to>
                                        <p:strVal val="visible"/>
                                      </p:to>
                                    </p:set>
                                    <p:animEffect transition="in" filter="fade">
                                      <p:cBhvr>
                                        <p:cTn id="57" dur="500"/>
                                        <p:tgtEl>
                                          <p:spTgt spid="4">
                                            <p:graphicEl>
                                              <a:dgm id="{3F7A7382-14A4-48AB-9F32-FAD0A5C80D4E}"/>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graphicEl>
                                              <a:dgm id="{C5ECD1AF-4690-4638-80F8-0E17355CCD69}"/>
                                            </p:graphicEl>
                                          </p:spTgt>
                                        </p:tgtEl>
                                        <p:attrNameLst>
                                          <p:attrName>style.visibility</p:attrName>
                                        </p:attrNameLst>
                                      </p:cBhvr>
                                      <p:to>
                                        <p:strVal val="visible"/>
                                      </p:to>
                                    </p:set>
                                    <p:animEffect transition="in" filter="fade">
                                      <p:cBhvr>
                                        <p:cTn id="62" dur="500"/>
                                        <p:tgtEl>
                                          <p:spTgt spid="4">
                                            <p:graphicEl>
                                              <a:dgm id="{C5ECD1AF-4690-4638-80F8-0E17355CCD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Avoiding a bad brand name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31386714"/>
              </p:ext>
            </p:extLst>
          </p:nvPr>
        </p:nvGraphicFramePr>
        <p:xfrm>
          <a:off x="1103194" y="683258"/>
          <a:ext cx="7391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Image result for burger king king mas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8772" y="897342"/>
            <a:ext cx="1143000" cy="17228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392" y="2125729"/>
            <a:ext cx="1259660" cy="12062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Image result for puns only funny to you"/>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6367" b="27325"/>
          <a:stretch/>
        </p:blipFill>
        <p:spPr bwMode="auto">
          <a:xfrm>
            <a:off x="5821847" y="4279748"/>
            <a:ext cx="2326599" cy="135651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Related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22184" y="2944289"/>
            <a:ext cx="1860348" cy="139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78396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500"/>
                                        <p:tgtEl>
                                          <p:spTgt spid="717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230" y="44678"/>
            <a:ext cx="7467600" cy="830997"/>
          </a:xfrm>
        </p:spPr>
        <p:txBody>
          <a:bodyPr/>
          <a:lstStyle/>
          <a:p>
            <a:r>
              <a:rPr lang="en-GB" dirty="0"/>
              <a:t>Brainstorming a name in 6 steps</a:t>
            </a:r>
            <a:br>
              <a:rPr lang="tr-TR" dirty="0"/>
            </a:br>
            <a:r>
              <a:rPr lang="en-GB" sz="1400" b="0" dirty="0"/>
              <a:t>Find 15 words each for steps 1-5</a:t>
            </a:r>
            <a:endParaRPr lang="en-GB" dirty="0"/>
          </a:p>
        </p:txBody>
      </p:sp>
      <p:sp>
        <p:nvSpPr>
          <p:cNvPr id="3" name="Content Placeholder 2"/>
          <p:cNvSpPr>
            <a:spLocks noGrp="1"/>
          </p:cNvSpPr>
          <p:nvPr>
            <p:ph idx="1"/>
          </p:nvPr>
        </p:nvSpPr>
        <p:spPr>
          <a:xfrm>
            <a:off x="1418230" y="914400"/>
            <a:ext cx="7467600" cy="5334000"/>
          </a:xfrm>
        </p:spPr>
        <p:txBody>
          <a:bodyPr numCol="2">
            <a:normAutofit/>
          </a:bodyPr>
          <a:lstStyle/>
          <a:p>
            <a:pPr marL="514350" indent="-514350">
              <a:buFont typeface="+mj-lt"/>
              <a:buAutoNum type="arabicPeriod"/>
            </a:pPr>
            <a:r>
              <a:rPr lang="en-GB" sz="2600" dirty="0">
                <a:highlight>
                  <a:srgbClr val="00FFFF"/>
                </a:highlight>
              </a:rPr>
              <a:t>Competitors</a:t>
            </a:r>
          </a:p>
          <a:p>
            <a:pPr marL="914400" lvl="1" indent="-514350">
              <a:buFont typeface="Arial" panose="020B0604020202020204" pitchFamily="34" charset="0"/>
              <a:buChar char="•"/>
            </a:pPr>
            <a:r>
              <a:rPr lang="en-GB" sz="2000" b="0" dirty="0"/>
              <a:t>What name/s are the competitors using to brand their products?</a:t>
            </a:r>
          </a:p>
          <a:p>
            <a:pPr marL="514350" indent="-514350">
              <a:buFont typeface="+mj-lt"/>
              <a:buAutoNum type="arabicPeriod"/>
            </a:pPr>
            <a:r>
              <a:rPr lang="en-GB" sz="2600" dirty="0">
                <a:highlight>
                  <a:srgbClr val="00FFFF"/>
                </a:highlight>
              </a:rPr>
              <a:t>Value</a:t>
            </a:r>
          </a:p>
          <a:p>
            <a:pPr marL="914400" lvl="1" indent="-514350">
              <a:buFont typeface="Arial" panose="020B0604020202020204" pitchFamily="34" charset="0"/>
              <a:buChar char="•"/>
            </a:pPr>
            <a:r>
              <a:rPr lang="en-GB" sz="2000" b="0" dirty="0"/>
              <a:t>Which words express the most important thing your product does for its users? Use verbs.</a:t>
            </a:r>
          </a:p>
          <a:p>
            <a:pPr marL="514350" indent="-514350">
              <a:buFont typeface="+mj-lt"/>
              <a:buAutoNum type="arabicPeriod"/>
            </a:pPr>
            <a:r>
              <a:rPr lang="en-GB" sz="2600" dirty="0">
                <a:highlight>
                  <a:srgbClr val="00FFFF"/>
                </a:highlight>
              </a:rPr>
              <a:t>Literal</a:t>
            </a:r>
          </a:p>
          <a:p>
            <a:pPr marL="914400" lvl="1" indent="-514350">
              <a:buFont typeface="Arial" panose="020B0604020202020204" pitchFamily="34" charset="0"/>
              <a:buChar char="•"/>
            </a:pPr>
            <a:r>
              <a:rPr lang="en-GB" sz="2000" b="0" dirty="0"/>
              <a:t>Which words come to mind when thinking about your product’s physical characteristics?</a:t>
            </a:r>
          </a:p>
          <a:p>
            <a:pPr marL="514350" indent="-514350">
              <a:buFont typeface="+mj-lt"/>
              <a:buAutoNum type="arabicPeriod"/>
            </a:pPr>
            <a:r>
              <a:rPr lang="en-GB" sz="2600" dirty="0">
                <a:highlight>
                  <a:srgbClr val="00FFFF"/>
                </a:highlight>
              </a:rPr>
              <a:t>Abstract</a:t>
            </a:r>
          </a:p>
          <a:p>
            <a:pPr marL="914400" lvl="1" indent="-514350">
              <a:buFont typeface="Arial" panose="020B0604020202020204" pitchFamily="34" charset="0"/>
              <a:buChar char="•"/>
            </a:pPr>
            <a:r>
              <a:rPr lang="en-GB" sz="2000" b="0" dirty="0"/>
              <a:t>Which words related to feelings or emotions best express your product’s key functions?</a:t>
            </a:r>
          </a:p>
          <a:p>
            <a:pPr marL="514350" indent="-514350">
              <a:buFont typeface="+mj-lt"/>
              <a:buAutoNum type="arabicPeriod"/>
            </a:pPr>
            <a:r>
              <a:rPr lang="en-GB" sz="2600" dirty="0">
                <a:highlight>
                  <a:srgbClr val="00FFFF"/>
                </a:highlight>
              </a:rPr>
              <a:t>Combinations</a:t>
            </a:r>
          </a:p>
          <a:p>
            <a:pPr marL="914400" lvl="1" indent="-514350">
              <a:buFont typeface="Arial" panose="020B0604020202020204" pitchFamily="34" charset="0"/>
              <a:buChar char="•"/>
            </a:pPr>
            <a:r>
              <a:rPr lang="en-GB" sz="2000" b="0" dirty="0"/>
              <a:t>How could you combine any of the words in points 1-4 to form a new name?</a:t>
            </a:r>
          </a:p>
          <a:p>
            <a:pPr marL="514350" indent="-514350">
              <a:buFont typeface="+mj-lt"/>
              <a:buAutoNum type="arabicPeriod"/>
            </a:pPr>
            <a:r>
              <a:rPr lang="en-GB" sz="2600" dirty="0">
                <a:highlight>
                  <a:srgbClr val="00FFFF"/>
                </a:highlight>
              </a:rPr>
              <a:t>Synonyms</a:t>
            </a:r>
          </a:p>
          <a:p>
            <a:pPr marL="914400" lvl="1" indent="-514350">
              <a:buFont typeface="Arial" panose="020B0604020202020204" pitchFamily="34" charset="0"/>
              <a:buChar char="•"/>
            </a:pPr>
            <a:r>
              <a:rPr lang="en-GB" sz="2000" b="0" dirty="0"/>
              <a:t>Find synonyms for the best 25 words that you came up with in points 1-4. Spend more time on your strongest ideas.</a:t>
            </a:r>
          </a:p>
        </p:txBody>
      </p:sp>
    </p:spTree>
    <p:extLst>
      <p:ext uri="{BB962C8B-B14F-4D97-AF65-F5344CB8AC3E}">
        <p14:creationId xmlns:p14="http://schemas.microsoft.com/office/powerpoint/2010/main" val="760196537"/>
      </p:ext>
    </p:extLst>
  </p:cSld>
  <p:clrMapOvr>
    <a:masterClrMapping/>
  </p:clrMapOvr>
  <p:transition spd="slow">
    <p:circl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4346" y="3810000"/>
            <a:ext cx="3119298" cy="2133600"/>
          </a:xfrm>
          <a:prstGeom prst="rect">
            <a:avLst/>
          </a:prstGeom>
        </p:spPr>
      </p:pic>
      <p:sp>
        <p:nvSpPr>
          <p:cNvPr id="2" name="Title 1"/>
          <p:cNvSpPr>
            <a:spLocks noGrp="1"/>
          </p:cNvSpPr>
          <p:nvPr>
            <p:ph type="title"/>
          </p:nvPr>
        </p:nvSpPr>
        <p:spPr/>
        <p:txBody>
          <a:bodyPr/>
          <a:lstStyle/>
          <a:p>
            <a:r>
              <a:rPr lang="tr-TR" dirty="0" err="1"/>
              <a:t>Steps</a:t>
            </a:r>
            <a:r>
              <a:rPr lang="tr-TR" dirty="0"/>
              <a:t> </a:t>
            </a:r>
            <a:r>
              <a:rPr lang="tr-TR" dirty="0" err="1"/>
              <a:t>for</a:t>
            </a:r>
            <a:r>
              <a:rPr lang="tr-TR" dirty="0"/>
              <a:t> </a:t>
            </a:r>
            <a:r>
              <a:rPr lang="tr-TR" dirty="0" err="1"/>
              <a:t>crafting</a:t>
            </a:r>
            <a:r>
              <a:rPr lang="tr-TR" dirty="0"/>
              <a:t> a </a:t>
            </a:r>
            <a:r>
              <a:rPr lang="tr-TR" dirty="0" err="1"/>
              <a:t>visual</a:t>
            </a:r>
            <a:r>
              <a:rPr lang="tr-TR" dirty="0"/>
              <a:t> </a:t>
            </a:r>
            <a:r>
              <a:rPr lang="tr-TR" dirty="0" err="1"/>
              <a:t>identity</a:t>
            </a:r>
            <a:endParaRPr lang="tr-TR" dirty="0"/>
          </a:p>
        </p:txBody>
      </p:sp>
      <p:sp>
        <p:nvSpPr>
          <p:cNvPr id="3" name="Content Placeholder 2"/>
          <p:cNvSpPr>
            <a:spLocks noGrp="1"/>
          </p:cNvSpPr>
          <p:nvPr>
            <p:ph idx="1"/>
          </p:nvPr>
        </p:nvSpPr>
        <p:spPr>
          <a:xfrm>
            <a:off x="1524000" y="1143000"/>
            <a:ext cx="3971112" cy="4953000"/>
          </a:xfrm>
        </p:spPr>
        <p:txBody>
          <a:bodyPr/>
          <a:lstStyle/>
          <a:p>
            <a:pPr marL="514350" indent="-514350">
              <a:buFont typeface="+mj-lt"/>
              <a:buAutoNum type="arabicPeriod" startAt="2"/>
            </a:pPr>
            <a:r>
              <a:rPr lang="en-GB" sz="2600" dirty="0"/>
              <a:t>Logo, identity &amp; guidelines</a:t>
            </a:r>
          </a:p>
          <a:p>
            <a:r>
              <a:rPr lang="en-GB" sz="2400" dirty="0"/>
              <a:t>Logo</a:t>
            </a:r>
          </a:p>
          <a:p>
            <a:r>
              <a:rPr lang="en-GB" sz="2400" dirty="0"/>
              <a:t>Identity system </a:t>
            </a:r>
            <a:r>
              <a:rPr lang="en-GB" sz="2400" b="0" dirty="0"/>
              <a:t>(The visual language around the logo)</a:t>
            </a:r>
          </a:p>
          <a:p>
            <a:r>
              <a:rPr lang="en-GB" sz="2400" dirty="0"/>
              <a:t>Style guidelines </a:t>
            </a:r>
            <a:r>
              <a:rPr lang="en-GB" sz="2400" b="0" dirty="0"/>
              <a:t>(Logo usage rules, typeface system, colour palette, layout guidelines for creation of marketing material)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3503" y="1061113"/>
            <a:ext cx="2133600" cy="2133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1840" y="2198426"/>
            <a:ext cx="1813560" cy="2133600"/>
          </a:xfrm>
          <a:prstGeom prst="rect">
            <a:avLst/>
          </a:prstGeom>
        </p:spPr>
      </p:pic>
    </p:spTree>
    <p:extLst>
      <p:ext uri="{BB962C8B-B14F-4D97-AF65-F5344CB8AC3E}">
        <p14:creationId xmlns:p14="http://schemas.microsoft.com/office/powerpoint/2010/main" val="2126263296"/>
      </p:ext>
    </p:extLst>
  </p:cSld>
  <p:clrMapOvr>
    <a:masterClrMapping/>
  </p:clrMapOvr>
  <p:transition spd="slow">
    <p:circl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779" y="228600"/>
            <a:ext cx="7467600" cy="615553"/>
          </a:xfrm>
        </p:spPr>
        <p:txBody>
          <a:bodyPr/>
          <a:lstStyle/>
          <a:p>
            <a:r>
              <a:rPr lang="en-GB" dirty="0"/>
              <a:t>Steps for crafting a visual identity</a:t>
            </a:r>
          </a:p>
        </p:txBody>
      </p:sp>
      <p:sp>
        <p:nvSpPr>
          <p:cNvPr id="3" name="Content Placeholder 2"/>
          <p:cNvSpPr>
            <a:spLocks noGrp="1"/>
          </p:cNvSpPr>
          <p:nvPr>
            <p:ph idx="1"/>
          </p:nvPr>
        </p:nvSpPr>
        <p:spPr>
          <a:xfrm>
            <a:off x="1447800" y="1066800"/>
            <a:ext cx="4604982" cy="4953000"/>
          </a:xfrm>
        </p:spPr>
        <p:txBody>
          <a:bodyPr/>
          <a:lstStyle/>
          <a:p>
            <a:pPr marL="514350" indent="-514350">
              <a:buFont typeface="+mj-lt"/>
              <a:buAutoNum type="arabicPeriod" startAt="3"/>
            </a:pPr>
            <a:r>
              <a:rPr lang="en-GB" sz="2600" dirty="0"/>
              <a:t>Monitoring and Rebranding</a:t>
            </a:r>
          </a:p>
          <a:p>
            <a:r>
              <a:rPr lang="en-GB" sz="2400" b="0" dirty="0"/>
              <a:t>The brand lives and interacts with customers</a:t>
            </a:r>
          </a:p>
          <a:p>
            <a:r>
              <a:rPr lang="en-GB" sz="2400" b="0" dirty="0"/>
              <a:t>Check for: </a:t>
            </a:r>
          </a:p>
          <a:p>
            <a:pPr lvl="1">
              <a:buFont typeface="Arial" panose="020B0604020202020204" pitchFamily="34" charset="0"/>
              <a:buChar char="•"/>
            </a:pPr>
            <a:r>
              <a:rPr lang="en-GB" b="0" dirty="0"/>
              <a:t>target audience shifts over time</a:t>
            </a:r>
          </a:p>
          <a:p>
            <a:pPr lvl="1">
              <a:buFont typeface="Arial" panose="020B0604020202020204" pitchFamily="34" charset="0"/>
              <a:buChar char="•"/>
            </a:pPr>
            <a:r>
              <a:rPr lang="en-GB" b="0" dirty="0"/>
              <a:t>Evolvement of the market</a:t>
            </a:r>
          </a:p>
          <a:p>
            <a:pPr lvl="1">
              <a:buFont typeface="Arial" panose="020B0604020202020204" pitchFamily="34" charset="0"/>
              <a:buChar char="•"/>
            </a:pPr>
            <a:r>
              <a:rPr lang="en-GB" b="0" dirty="0"/>
              <a:t>Changes in products/services </a:t>
            </a:r>
          </a:p>
          <a:p>
            <a:r>
              <a:rPr lang="en-GB" sz="2400" b="0" dirty="0"/>
              <a:t>When rebranding, maintain familiarity and consistency to be remembered.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676400"/>
            <a:ext cx="3095441" cy="2049182"/>
          </a:xfrm>
          <a:prstGeom prst="rect">
            <a:avLst/>
          </a:prstGeom>
        </p:spPr>
      </p:pic>
    </p:spTree>
    <p:extLst>
      <p:ext uri="{BB962C8B-B14F-4D97-AF65-F5344CB8AC3E}">
        <p14:creationId xmlns:p14="http://schemas.microsoft.com/office/powerpoint/2010/main" val="3917325909"/>
      </p:ext>
    </p:extLst>
  </p:cSld>
  <p:clrMapOvr>
    <a:masterClrMapping/>
  </p:clrMapOvr>
  <p:transition spd="slow">
    <p:circl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05824"/>
            <a:ext cx="7467600" cy="553998"/>
          </a:xfrm>
        </p:spPr>
        <p:txBody>
          <a:bodyPr/>
          <a:lstStyle/>
          <a:p>
            <a:r>
              <a:rPr lang="tr-TR" sz="3000" dirty="0" err="1"/>
              <a:t>Signalling</a:t>
            </a:r>
            <a:r>
              <a:rPr lang="tr-TR" sz="3000" dirty="0"/>
              <a:t> </a:t>
            </a:r>
            <a:r>
              <a:rPr lang="tr-TR" sz="3000" dirty="0" err="1"/>
              <a:t>your</a:t>
            </a:r>
            <a:r>
              <a:rPr lang="tr-TR" sz="3000" dirty="0"/>
              <a:t> </a:t>
            </a:r>
            <a:r>
              <a:rPr lang="tr-TR" sz="3000" dirty="0" err="1"/>
              <a:t>customer’s</a:t>
            </a:r>
            <a:r>
              <a:rPr lang="tr-TR" sz="3000" dirty="0"/>
              <a:t> </a:t>
            </a:r>
            <a:r>
              <a:rPr lang="tr-TR" sz="3000" dirty="0" err="1"/>
              <a:t>brain</a:t>
            </a:r>
            <a:r>
              <a:rPr lang="tr-TR" sz="3000" dirty="0"/>
              <a:t> </a:t>
            </a:r>
            <a:r>
              <a:rPr lang="tr-TR" sz="3000" dirty="0" err="1"/>
              <a:t>with</a:t>
            </a:r>
            <a:r>
              <a:rPr lang="tr-TR" sz="3000" dirty="0"/>
              <a:t> </a:t>
            </a:r>
            <a:r>
              <a:rPr lang="tr-TR" sz="3000" dirty="0" err="1">
                <a:solidFill>
                  <a:srgbClr val="FF3399"/>
                </a:solidFill>
              </a:rPr>
              <a:t>colours</a:t>
            </a:r>
            <a:endParaRPr lang="tr-TR" sz="3000" dirty="0">
              <a:solidFill>
                <a:srgbClr val="FF3399"/>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64953"/>
          <a:stretch/>
        </p:blipFill>
        <p:spPr>
          <a:xfrm>
            <a:off x="6400800" y="1182891"/>
            <a:ext cx="2286000" cy="4718303"/>
          </a:xfrm>
          <a:prstGeom prst="rect">
            <a:avLst/>
          </a:prstGeom>
        </p:spPr>
      </p:pic>
      <p:sp>
        <p:nvSpPr>
          <p:cNvPr id="3" name="Content Placeholder 2"/>
          <p:cNvSpPr>
            <a:spLocks noGrp="1"/>
          </p:cNvSpPr>
          <p:nvPr>
            <p:ph idx="1"/>
          </p:nvPr>
        </p:nvSpPr>
        <p:spPr>
          <a:xfrm>
            <a:off x="1447800" y="1143000"/>
            <a:ext cx="5257800" cy="4953000"/>
          </a:xfrm>
        </p:spPr>
        <p:txBody>
          <a:bodyPr/>
          <a:lstStyle/>
          <a:p>
            <a:pPr marL="0" indent="0">
              <a:buNone/>
            </a:pPr>
            <a:r>
              <a:rPr lang="en-GB" sz="2200" b="0" dirty="0"/>
              <a:t>The human mind is highly responsive to visual stimuli, and colour is one of the major defining factors in that response.</a:t>
            </a:r>
            <a:endParaRPr lang="tr-TR" sz="2200" b="0" dirty="0"/>
          </a:p>
          <a:p>
            <a:r>
              <a:rPr lang="en-GB" sz="2200" dirty="0">
                <a:solidFill>
                  <a:srgbClr val="FF0000"/>
                </a:solidFill>
              </a:rPr>
              <a:t>RED</a:t>
            </a:r>
            <a:r>
              <a:rPr lang="en-GB" sz="2200" b="0" dirty="0"/>
              <a:t> implies passion, energy, danger or aggression; warmth and heat. It has also been found to stimulate appetite, which explains why it is used in so many restaurants and food product logos. Choosing red for your logo can make it feel more dynamic.</a:t>
            </a:r>
          </a:p>
          <a:p>
            <a:r>
              <a:rPr lang="en-GB" sz="2200" dirty="0">
                <a:solidFill>
                  <a:srgbClr val="FA7100"/>
                </a:solidFill>
              </a:rPr>
              <a:t>ORANGE</a:t>
            </a:r>
            <a:r>
              <a:rPr lang="en-GB" sz="2200" b="0" dirty="0"/>
              <a:t> is often see as the colour of innovation and modern thinking. It also carries connotations of youth, fun, affordability and approachability.</a:t>
            </a:r>
          </a:p>
        </p:txBody>
      </p:sp>
    </p:spTree>
    <p:extLst>
      <p:ext uri="{BB962C8B-B14F-4D97-AF65-F5344CB8AC3E}">
        <p14:creationId xmlns:p14="http://schemas.microsoft.com/office/powerpoint/2010/main" val="1896154314"/>
      </p:ext>
    </p:extLst>
  </p:cSld>
  <p:clrMapOvr>
    <a:masterClrMapping/>
  </p:clrMapOvr>
  <p:transition spd="slow">
    <p:circl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8001"/>
            <a:ext cx="7467600" cy="553998"/>
          </a:xfrm>
        </p:spPr>
        <p:txBody>
          <a:bodyPr/>
          <a:lstStyle/>
          <a:p>
            <a:r>
              <a:rPr lang="en-GB" sz="3000" dirty="0"/>
              <a:t>Signalling your customer’s brain with </a:t>
            </a:r>
            <a:r>
              <a:rPr lang="en-GB" sz="3000" dirty="0">
                <a:solidFill>
                  <a:srgbClr val="FF3399"/>
                </a:solidFill>
              </a:rPr>
              <a:t>colours</a:t>
            </a:r>
          </a:p>
        </p:txBody>
      </p:sp>
      <p:sp>
        <p:nvSpPr>
          <p:cNvPr id="3" name="Content Placeholder 2"/>
          <p:cNvSpPr>
            <a:spLocks noGrp="1"/>
          </p:cNvSpPr>
          <p:nvPr>
            <p:ph idx="1"/>
          </p:nvPr>
        </p:nvSpPr>
        <p:spPr>
          <a:xfrm>
            <a:off x="1370463" y="952500"/>
            <a:ext cx="5519382" cy="4953000"/>
          </a:xfrm>
        </p:spPr>
        <p:txBody>
          <a:bodyPr/>
          <a:lstStyle/>
          <a:p>
            <a:pPr>
              <a:spcAft>
                <a:spcPts val="1200"/>
              </a:spcAft>
            </a:pPr>
            <a:r>
              <a:rPr lang="en-GB" sz="2200" dirty="0">
                <a:solidFill>
                  <a:srgbClr val="00B050"/>
                </a:solidFill>
              </a:rPr>
              <a:t>GREEN</a:t>
            </a:r>
            <a:r>
              <a:rPr lang="en-GB" sz="2200" b="0" dirty="0"/>
              <a:t> is commonly used when a company wishes to emphasise their natural and ethical credentials, especially with such products as organic and vegetarian foods. Other meanings ascribed to it include growth and freshness, and it's popular with financial products too.</a:t>
            </a:r>
          </a:p>
          <a:p>
            <a:pPr>
              <a:spcAft>
                <a:spcPts val="1200"/>
              </a:spcAft>
            </a:pPr>
            <a:r>
              <a:rPr lang="en-GB" sz="2200" dirty="0">
                <a:solidFill>
                  <a:srgbClr val="0070C0"/>
                </a:solidFill>
              </a:rPr>
              <a:t>BLUE</a:t>
            </a:r>
            <a:r>
              <a:rPr lang="en-GB" sz="2200" b="0" dirty="0"/>
              <a:t> is one of the most widely used colours in corporate logos. It implies professionalism, serious mindedness, integrity, sincerity and calm. Blue is also associated with authority and success, and for this reason is popular with both financial institutions and government bodies.</a:t>
            </a:r>
            <a:endParaRPr lang="tr-TR" sz="2200" b="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5924" r="6242"/>
          <a:stretch/>
        </p:blipFill>
        <p:spPr>
          <a:xfrm>
            <a:off x="6889845" y="1752600"/>
            <a:ext cx="2254155" cy="2819400"/>
          </a:xfrm>
          <a:prstGeom prst="rect">
            <a:avLst/>
          </a:prstGeom>
        </p:spPr>
      </p:pic>
    </p:spTree>
    <p:extLst>
      <p:ext uri="{BB962C8B-B14F-4D97-AF65-F5344CB8AC3E}">
        <p14:creationId xmlns:p14="http://schemas.microsoft.com/office/powerpoint/2010/main" val="835315654"/>
      </p:ext>
    </p:extLst>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5400" dirty="0"/>
              <a:t>What is a brand?</a:t>
            </a:r>
            <a:endParaRPr lang="tr-TR" sz="5400" dirty="0"/>
          </a:p>
        </p:txBody>
      </p:sp>
    </p:spTree>
    <p:extLst>
      <p:ext uri="{BB962C8B-B14F-4D97-AF65-F5344CB8AC3E}">
        <p14:creationId xmlns:p14="http://schemas.microsoft.com/office/powerpoint/2010/main" val="1983528332"/>
      </p:ext>
    </p:extLst>
  </p:cSld>
  <p:clrMapOvr>
    <a:masterClrMapping/>
  </p:clrMapOvr>
  <p:transition spd="slow">
    <p:circl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05824"/>
            <a:ext cx="7467600" cy="553998"/>
          </a:xfrm>
        </p:spPr>
        <p:txBody>
          <a:bodyPr/>
          <a:lstStyle/>
          <a:p>
            <a:r>
              <a:rPr lang="en-GB" sz="3000" dirty="0"/>
              <a:t>Signalling your customer’s brain with </a:t>
            </a:r>
            <a:r>
              <a:rPr lang="en-GB" sz="3000" dirty="0">
                <a:solidFill>
                  <a:srgbClr val="FF3399"/>
                </a:solidFill>
              </a:rPr>
              <a:t>colours</a:t>
            </a:r>
            <a:endParaRPr lang="tr-TR" sz="3000" dirty="0"/>
          </a:p>
        </p:txBody>
      </p:sp>
      <p:sp>
        <p:nvSpPr>
          <p:cNvPr id="3" name="Content Placeholder 2"/>
          <p:cNvSpPr>
            <a:spLocks noGrp="1"/>
          </p:cNvSpPr>
          <p:nvPr>
            <p:ph idx="1"/>
          </p:nvPr>
        </p:nvSpPr>
        <p:spPr>
          <a:xfrm>
            <a:off x="1528549" y="1066800"/>
            <a:ext cx="7391400" cy="4953000"/>
          </a:xfrm>
        </p:spPr>
        <p:txBody>
          <a:bodyPr/>
          <a:lstStyle/>
          <a:p>
            <a:r>
              <a:rPr lang="en-GB" sz="2200" dirty="0">
                <a:solidFill>
                  <a:srgbClr val="FFFF00"/>
                </a:solidFill>
                <a:effectLst>
                  <a:outerShdw blurRad="38100" dist="38100" dir="2700000" algn="tl">
                    <a:srgbClr val="000000">
                      <a:alpha val="43137"/>
                    </a:srgbClr>
                  </a:outerShdw>
                </a:effectLst>
              </a:rPr>
              <a:t>YELLOW</a:t>
            </a:r>
            <a:r>
              <a:rPr lang="en-GB" sz="2200" b="0" dirty="0"/>
              <a:t> requires cautious use as it has some negative connotations including its signifying of cowardice and its use in warning signs. However it is sunny, warm and friendly and is another colour that is believed to stimulate appetite.</a:t>
            </a:r>
          </a:p>
          <a:p>
            <a:r>
              <a:rPr lang="en-GB" sz="2200" dirty="0">
                <a:solidFill>
                  <a:srgbClr val="7030A0"/>
                </a:solidFill>
              </a:rPr>
              <a:t>PURPLE</a:t>
            </a:r>
            <a:r>
              <a:rPr lang="en-GB" sz="2200" dirty="0"/>
              <a:t> </a:t>
            </a:r>
            <a:r>
              <a:rPr lang="en-GB" sz="2200" b="0" dirty="0"/>
              <a:t>speaks to us of royalty and luxury. It has long been associated with the church, implying wisdom and dignity, and throughout history it has been the colour of wealth and riches.</a:t>
            </a:r>
          </a:p>
          <a:p>
            <a:r>
              <a:rPr lang="en-GB" sz="2200" dirty="0"/>
              <a:t>BLACK </a:t>
            </a:r>
            <a:r>
              <a:rPr lang="en-GB" sz="2200" b="0" dirty="0"/>
              <a:t>is a colour with a split personality. On the one hand it implies power and sophistication, but on the other hand it is associated with villainy and death. More mundanely, most logos will need a black and white version for use in media in which colour is not available – and there is currently a trend for bold monochrome logos and word marks.</a:t>
            </a:r>
          </a:p>
        </p:txBody>
      </p:sp>
    </p:spTree>
    <p:extLst>
      <p:ext uri="{BB962C8B-B14F-4D97-AF65-F5344CB8AC3E}">
        <p14:creationId xmlns:p14="http://schemas.microsoft.com/office/powerpoint/2010/main" val="3118343961"/>
      </p:ext>
    </p:extLst>
  </p:cSld>
  <p:clrMapOvr>
    <a:masterClrMapping/>
  </p:clrMapOvr>
  <p:transition spd="slow">
    <p:circl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05824"/>
            <a:ext cx="7467600" cy="553998"/>
          </a:xfrm>
        </p:spPr>
        <p:txBody>
          <a:bodyPr/>
          <a:lstStyle/>
          <a:p>
            <a:r>
              <a:rPr lang="en-GB" sz="3000" dirty="0"/>
              <a:t>Signalling your customer’s brain with </a:t>
            </a:r>
            <a:r>
              <a:rPr lang="en-GB" sz="3000" dirty="0">
                <a:solidFill>
                  <a:srgbClr val="FF3399"/>
                </a:solidFill>
              </a:rPr>
              <a:t>colours</a:t>
            </a:r>
            <a:endParaRPr lang="tr-TR" sz="3000" dirty="0"/>
          </a:p>
        </p:txBody>
      </p:sp>
      <p:sp>
        <p:nvSpPr>
          <p:cNvPr id="3" name="Content Placeholder 2"/>
          <p:cNvSpPr>
            <a:spLocks noGrp="1"/>
          </p:cNvSpPr>
          <p:nvPr>
            <p:ph idx="1"/>
          </p:nvPr>
        </p:nvSpPr>
        <p:spPr/>
        <p:txBody>
          <a:bodyPr/>
          <a:lstStyle/>
          <a:p>
            <a:r>
              <a:rPr lang="en-GB" sz="2200" dirty="0">
                <a:solidFill>
                  <a:schemeClr val="bg1"/>
                </a:solidFill>
                <a:effectLst>
                  <a:outerShdw blurRad="38100" dist="38100" dir="2700000" algn="tl">
                    <a:srgbClr val="000000">
                      <a:alpha val="43137"/>
                    </a:srgbClr>
                  </a:outerShdw>
                </a:effectLst>
              </a:rPr>
              <a:t>WHITE</a:t>
            </a:r>
            <a:r>
              <a:rPr lang="en-GB" sz="2200" b="0" dirty="0"/>
              <a:t> is generally associated with purity, cleanliness, simplicity and naiveté. In practical terms, a white logo will always need to stand in a coloured field to make it show up on a white background. Many companies will choose to have a coloured version and a white version of their logos; for example, the Coca-Cola word mark appears in white on its red tins and brown bottles but is used in red when needed on a white background.</a:t>
            </a:r>
          </a:p>
          <a:p>
            <a:r>
              <a:rPr lang="en-GB" sz="2200" dirty="0">
                <a:solidFill>
                  <a:srgbClr val="993300"/>
                </a:solidFill>
              </a:rPr>
              <a:t>BROWN</a:t>
            </a:r>
            <a:r>
              <a:rPr lang="en-GB" sz="2200" b="0" dirty="0"/>
              <a:t> has masculine connotations and is often used for products associated with rural life and the outdoors.</a:t>
            </a:r>
          </a:p>
          <a:p>
            <a:r>
              <a:rPr lang="en-GB" sz="2200" dirty="0">
                <a:solidFill>
                  <a:srgbClr val="FF3399"/>
                </a:solidFill>
              </a:rPr>
              <a:t>PINK</a:t>
            </a:r>
            <a:r>
              <a:rPr lang="en-GB" sz="2200" b="0" dirty="0"/>
              <a:t> can be fun and flirty, but its feminine associations means it is often avoided for products not specifically targeted at women.</a:t>
            </a:r>
            <a:endParaRPr lang="tr-TR" sz="2200" b="0" dirty="0"/>
          </a:p>
        </p:txBody>
      </p:sp>
    </p:spTree>
    <p:extLst>
      <p:ext uri="{BB962C8B-B14F-4D97-AF65-F5344CB8AC3E}">
        <p14:creationId xmlns:p14="http://schemas.microsoft.com/office/powerpoint/2010/main" val="1494422377"/>
      </p:ext>
    </p:extLst>
  </p:cSld>
  <p:clrMapOvr>
    <a:masterClrMapping/>
  </p:clrMapOvr>
  <p:transition spd="slow">
    <p:circl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05824"/>
            <a:ext cx="7467600" cy="553998"/>
          </a:xfrm>
        </p:spPr>
        <p:txBody>
          <a:bodyPr/>
          <a:lstStyle/>
          <a:p>
            <a:r>
              <a:rPr lang="en-GB" sz="3000" dirty="0"/>
              <a:t>Signalling your customer’s brain with </a:t>
            </a:r>
            <a:r>
              <a:rPr lang="en-GB" sz="3000" dirty="0">
                <a:solidFill>
                  <a:srgbClr val="FF3399"/>
                </a:solidFill>
              </a:rPr>
              <a:t>colours</a:t>
            </a:r>
            <a:endParaRPr lang="tr-TR" sz="3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959822"/>
            <a:ext cx="5257800" cy="5257800"/>
          </a:xfrm>
        </p:spPr>
      </p:pic>
    </p:spTree>
    <p:extLst>
      <p:ext uri="{BB962C8B-B14F-4D97-AF65-F5344CB8AC3E}">
        <p14:creationId xmlns:p14="http://schemas.microsoft.com/office/powerpoint/2010/main" val="1671669490"/>
      </p:ext>
    </p:extLst>
  </p:cSld>
  <p:clrMapOvr>
    <a:masterClrMapping/>
  </p:clrMapOvr>
  <p:transition spd="slow">
    <p:circl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05824"/>
            <a:ext cx="7467600" cy="553998"/>
          </a:xfrm>
        </p:spPr>
        <p:txBody>
          <a:bodyPr/>
          <a:lstStyle/>
          <a:p>
            <a:r>
              <a:rPr lang="en-GB" sz="3000" dirty="0"/>
              <a:t>Signalling your customer’s brain with </a:t>
            </a:r>
            <a:r>
              <a:rPr lang="en-GB" sz="3000" b="0" dirty="0">
                <a:solidFill>
                  <a:schemeClr val="tx1"/>
                </a:solidFill>
                <a:latin typeface="Baskerville Old Face" panose="02020602080505020303" pitchFamily="18" charset="0"/>
              </a:rPr>
              <a:t>typology</a:t>
            </a:r>
          </a:p>
        </p:txBody>
      </p:sp>
      <p:sp>
        <p:nvSpPr>
          <p:cNvPr id="3" name="Content Placeholder 2"/>
          <p:cNvSpPr>
            <a:spLocks noGrp="1"/>
          </p:cNvSpPr>
          <p:nvPr>
            <p:ph idx="1"/>
          </p:nvPr>
        </p:nvSpPr>
        <p:spPr>
          <a:xfrm>
            <a:off x="1524000" y="1088939"/>
            <a:ext cx="7391400" cy="3657600"/>
          </a:xfrm>
        </p:spPr>
        <p:txBody>
          <a:bodyPr/>
          <a:lstStyle/>
          <a:p>
            <a:r>
              <a:rPr lang="en-GB" sz="2400" b="0" dirty="0"/>
              <a:t>Typefaces give the text personality, allowing the reader to identify with it more effectively.</a:t>
            </a:r>
          </a:p>
          <a:p>
            <a:r>
              <a:rPr lang="en-GB" sz="2400" b="0" dirty="0"/>
              <a:t>Choosing the wrong typeface ruins the design and the message.</a:t>
            </a:r>
          </a:p>
          <a:p>
            <a:r>
              <a:rPr lang="en-GB" sz="2400" b="0" dirty="0"/>
              <a:t>Ask these questions while choosing your typeface:</a:t>
            </a:r>
          </a:p>
          <a:p>
            <a:pPr lvl="1"/>
            <a:r>
              <a:rPr lang="en-GB" sz="2200" b="0" dirty="0"/>
              <a:t>Is it legible enough?</a:t>
            </a:r>
          </a:p>
          <a:p>
            <a:pPr lvl="1"/>
            <a:r>
              <a:rPr lang="en-GB" sz="2200" b="0" dirty="0"/>
              <a:t>How much emphasis do you need?</a:t>
            </a:r>
          </a:p>
          <a:p>
            <a:pPr lvl="1"/>
            <a:r>
              <a:rPr lang="en-GB" sz="2200" b="0" dirty="0"/>
              <a:t>Is it appealing to your audience? (Personality of the font)</a:t>
            </a:r>
          </a:p>
          <a:p>
            <a:pPr lvl="1"/>
            <a:r>
              <a:rPr lang="en-GB" sz="2200" b="0" dirty="0"/>
              <a:t>Does it represent your brand and goals</a:t>
            </a:r>
            <a:r>
              <a:rPr lang="tr-TR" sz="2200" b="0" dirty="0"/>
              <a:t>?</a:t>
            </a:r>
            <a:endParaRPr lang="en-GB" sz="2000" b="0" dirty="0"/>
          </a:p>
          <a:p>
            <a:endParaRPr lang="en-GB" sz="2400" b="0" dirty="0"/>
          </a:p>
        </p:txBody>
      </p:sp>
      <p:sp>
        <p:nvSpPr>
          <p:cNvPr id="4" name="TextBox 3"/>
          <p:cNvSpPr txBox="1"/>
          <p:nvPr/>
        </p:nvSpPr>
        <p:spPr>
          <a:xfrm rot="20904531">
            <a:off x="1711493" y="5027697"/>
            <a:ext cx="2319866" cy="584775"/>
          </a:xfrm>
          <a:prstGeom prst="rect">
            <a:avLst/>
          </a:prstGeom>
          <a:noFill/>
          <a:ln>
            <a:solidFill>
              <a:schemeClr val="accent1"/>
            </a:solidFill>
          </a:ln>
        </p:spPr>
        <p:txBody>
          <a:bodyPr wrap="none" rtlCol="0">
            <a:spAutoFit/>
          </a:bodyPr>
          <a:lstStyle/>
          <a:p>
            <a:r>
              <a:rPr lang="tr-TR" sz="3200" dirty="0">
                <a:latin typeface="Chiller" panose="04020404031007020602" pitchFamily="82" charset="0"/>
              </a:rPr>
              <a:t>Sağlam Muhasebe</a:t>
            </a:r>
          </a:p>
        </p:txBody>
      </p:sp>
      <p:sp>
        <p:nvSpPr>
          <p:cNvPr id="5" name="TextBox 4"/>
          <p:cNvSpPr txBox="1"/>
          <p:nvPr/>
        </p:nvSpPr>
        <p:spPr>
          <a:xfrm rot="21349059">
            <a:off x="3412869" y="5487802"/>
            <a:ext cx="2318263" cy="584775"/>
          </a:xfrm>
          <a:prstGeom prst="rect">
            <a:avLst/>
          </a:prstGeom>
          <a:noFill/>
          <a:ln>
            <a:solidFill>
              <a:schemeClr val="accent1"/>
            </a:solidFill>
          </a:ln>
        </p:spPr>
        <p:txBody>
          <a:bodyPr wrap="none" rtlCol="0">
            <a:spAutoFit/>
          </a:bodyPr>
          <a:lstStyle/>
          <a:p>
            <a:r>
              <a:rPr lang="tr-TR" sz="3200" dirty="0">
                <a:latin typeface="Comic Sans MS" panose="030F0702030302020204" pitchFamily="66" charset="0"/>
              </a:rPr>
              <a:t>HSBC Bank</a:t>
            </a:r>
          </a:p>
        </p:txBody>
      </p:sp>
      <p:sp>
        <p:nvSpPr>
          <p:cNvPr id="6" name="TextBox 5"/>
          <p:cNvSpPr txBox="1"/>
          <p:nvPr/>
        </p:nvSpPr>
        <p:spPr>
          <a:xfrm rot="271424">
            <a:off x="5204550" y="4913901"/>
            <a:ext cx="2893741" cy="523220"/>
          </a:xfrm>
          <a:prstGeom prst="rect">
            <a:avLst/>
          </a:prstGeom>
          <a:noFill/>
          <a:ln>
            <a:solidFill>
              <a:schemeClr val="accent1"/>
            </a:solidFill>
          </a:ln>
        </p:spPr>
        <p:txBody>
          <a:bodyPr wrap="none" rtlCol="0">
            <a:spAutoFit/>
          </a:bodyPr>
          <a:lstStyle/>
          <a:p>
            <a:r>
              <a:rPr lang="tr-TR" sz="2800" dirty="0">
                <a:latin typeface="Impact" panose="020B0806030902050204" pitchFamily="34" charset="0"/>
              </a:rPr>
              <a:t>Sağlam Muhasebe</a:t>
            </a:r>
          </a:p>
        </p:txBody>
      </p:sp>
      <p:sp>
        <p:nvSpPr>
          <p:cNvPr id="7" name="TextBox 6"/>
          <p:cNvSpPr txBox="1"/>
          <p:nvPr/>
        </p:nvSpPr>
        <p:spPr>
          <a:xfrm rot="292610">
            <a:off x="6210636" y="5580132"/>
            <a:ext cx="2218492" cy="400110"/>
          </a:xfrm>
          <a:prstGeom prst="rect">
            <a:avLst/>
          </a:prstGeom>
          <a:noFill/>
          <a:ln>
            <a:solidFill>
              <a:schemeClr val="accent1"/>
            </a:solidFill>
          </a:ln>
        </p:spPr>
        <p:txBody>
          <a:bodyPr wrap="none" rtlCol="0">
            <a:spAutoFit/>
          </a:bodyPr>
          <a:lstStyle/>
          <a:p>
            <a:r>
              <a:rPr lang="tr-TR" sz="2000" dirty="0" err="1">
                <a:latin typeface="Arial Rounded MT Bold" panose="020F0704030504030204" pitchFamily="34" charset="0"/>
              </a:rPr>
              <a:t>Happy</a:t>
            </a:r>
            <a:r>
              <a:rPr lang="tr-TR" sz="2000" dirty="0">
                <a:latin typeface="Arial Rounded MT Bold" panose="020F0704030504030204" pitchFamily="34" charset="0"/>
              </a:rPr>
              <a:t> Anaokulu</a:t>
            </a:r>
          </a:p>
        </p:txBody>
      </p:sp>
    </p:spTree>
    <p:extLst>
      <p:ext uri="{BB962C8B-B14F-4D97-AF65-F5344CB8AC3E}">
        <p14:creationId xmlns:p14="http://schemas.microsoft.com/office/powerpoint/2010/main" val="3703959352"/>
      </p:ext>
    </p:extLst>
  </p:cSld>
  <p:clrMapOvr>
    <a:masterClrMapping/>
  </p:clrMapOvr>
  <p:transition spd="slow">
    <p:circl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05824"/>
            <a:ext cx="7467600" cy="553998"/>
          </a:xfrm>
        </p:spPr>
        <p:txBody>
          <a:bodyPr/>
          <a:lstStyle/>
          <a:p>
            <a:r>
              <a:rPr lang="en-GB" sz="3000" dirty="0"/>
              <a:t>Signalling your customer’s brain with </a:t>
            </a:r>
            <a:r>
              <a:rPr lang="en-GB" sz="3000" b="0" dirty="0">
                <a:solidFill>
                  <a:schemeClr val="tx1"/>
                </a:solidFill>
                <a:latin typeface="Baskerville Old Face" panose="02020602080505020303" pitchFamily="18" charset="0"/>
              </a:rPr>
              <a:t>typology</a:t>
            </a:r>
            <a:endParaRPr lang="tr-TR" sz="3000" dirty="0"/>
          </a:p>
        </p:txBody>
      </p:sp>
      <p:sp>
        <p:nvSpPr>
          <p:cNvPr id="3" name="Content Placeholder 2"/>
          <p:cNvSpPr>
            <a:spLocks noGrp="1"/>
          </p:cNvSpPr>
          <p:nvPr>
            <p:ph idx="1"/>
          </p:nvPr>
        </p:nvSpPr>
        <p:spPr>
          <a:xfrm>
            <a:off x="1444388" y="1397000"/>
            <a:ext cx="7391400" cy="508000"/>
          </a:xfrm>
        </p:spPr>
        <p:txBody>
          <a:bodyPr/>
          <a:lstStyle/>
          <a:p>
            <a:pPr marL="0" indent="0">
              <a:buNone/>
            </a:pPr>
            <a:r>
              <a:rPr lang="en-GB" dirty="0"/>
              <a:t>Typology checklist:</a:t>
            </a:r>
          </a:p>
          <a:p>
            <a:pPr marL="0" indent="0">
              <a:buNone/>
            </a:pPr>
            <a:endParaRPr lang="en-GB" b="0" dirty="0"/>
          </a:p>
        </p:txBody>
      </p:sp>
      <p:graphicFrame>
        <p:nvGraphicFramePr>
          <p:cNvPr id="4" name="Diagram 3"/>
          <p:cNvGraphicFramePr/>
          <p:nvPr>
            <p:extLst>
              <p:ext uri="{D42A27DB-BD31-4B8C-83A1-F6EECF244321}">
                <p14:modId xmlns:p14="http://schemas.microsoft.com/office/powerpoint/2010/main" val="1490637730"/>
              </p:ext>
            </p:extLst>
          </p:nvPr>
        </p:nvGraphicFramePr>
        <p:xfrm>
          <a:off x="1524000" y="1397000"/>
          <a:ext cx="7391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5092383"/>
      </p:ext>
    </p:extLst>
  </p:cSld>
  <p:clrMapOvr>
    <a:masterClrMapping/>
  </p:clrMapOvr>
  <p:transition spd="slow">
    <p:circl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The</a:t>
            </a:r>
            <a:r>
              <a:rPr lang="tr-TR" dirty="0"/>
              <a:t> 22 </a:t>
            </a:r>
            <a:r>
              <a:rPr lang="tr-TR" dirty="0" err="1"/>
              <a:t>Immutable</a:t>
            </a:r>
            <a:r>
              <a:rPr lang="tr-TR" dirty="0"/>
              <a:t> </a:t>
            </a:r>
            <a:r>
              <a:rPr lang="tr-TR" dirty="0" err="1"/>
              <a:t>Laws</a:t>
            </a:r>
            <a:r>
              <a:rPr lang="tr-TR" dirty="0"/>
              <a:t> of </a:t>
            </a:r>
            <a:r>
              <a:rPr lang="tr-TR" dirty="0" err="1"/>
              <a:t>Branding</a:t>
            </a:r>
            <a:endParaRPr lang="tr-TR" dirty="0"/>
          </a:p>
        </p:txBody>
      </p:sp>
      <p:sp>
        <p:nvSpPr>
          <p:cNvPr id="3" name="Content Placeholder 2"/>
          <p:cNvSpPr>
            <a:spLocks noGrp="1"/>
          </p:cNvSpPr>
          <p:nvPr>
            <p:ph idx="1"/>
          </p:nvPr>
        </p:nvSpPr>
        <p:spPr/>
        <p:txBody>
          <a:bodyPr/>
          <a:lstStyle/>
          <a:p>
            <a:pPr marL="514350" indent="-514350">
              <a:buFont typeface="+mj-lt"/>
              <a:buAutoNum type="arabicPeriod"/>
            </a:pPr>
            <a:r>
              <a:rPr lang="tr-TR" dirty="0" err="1"/>
              <a:t>The</a:t>
            </a:r>
            <a:r>
              <a:rPr lang="tr-TR" dirty="0"/>
              <a:t> </a:t>
            </a:r>
            <a:r>
              <a:rPr lang="tr-TR" dirty="0" err="1"/>
              <a:t>Law</a:t>
            </a:r>
            <a:r>
              <a:rPr lang="tr-TR" dirty="0"/>
              <a:t> of Expansion: </a:t>
            </a:r>
            <a:r>
              <a:rPr lang="tr-TR" b="0" dirty="0" err="1"/>
              <a:t>The</a:t>
            </a:r>
            <a:r>
              <a:rPr lang="tr-TR" b="0" dirty="0"/>
              <a:t> </a:t>
            </a:r>
            <a:r>
              <a:rPr lang="tr-TR" b="0" dirty="0" err="1"/>
              <a:t>power</a:t>
            </a:r>
            <a:r>
              <a:rPr lang="tr-TR" b="0" dirty="0"/>
              <a:t> of a </a:t>
            </a:r>
            <a:r>
              <a:rPr lang="tr-TR" b="0" dirty="0" err="1"/>
              <a:t>brand</a:t>
            </a:r>
            <a:r>
              <a:rPr lang="tr-TR" b="0" dirty="0"/>
              <a:t> is </a:t>
            </a:r>
            <a:r>
              <a:rPr lang="tr-TR" b="0" dirty="0" err="1"/>
              <a:t>inversely</a:t>
            </a:r>
            <a:r>
              <a:rPr lang="tr-TR" b="0" dirty="0"/>
              <a:t> </a:t>
            </a:r>
            <a:r>
              <a:rPr lang="tr-TR" b="0" dirty="0" err="1"/>
              <a:t>proportional</a:t>
            </a:r>
            <a:r>
              <a:rPr lang="tr-TR" b="0" dirty="0"/>
              <a:t> </a:t>
            </a:r>
            <a:r>
              <a:rPr lang="tr-TR" b="0" dirty="0" err="1"/>
              <a:t>to</a:t>
            </a:r>
            <a:r>
              <a:rPr lang="tr-TR" b="0" dirty="0"/>
              <a:t> </a:t>
            </a:r>
            <a:r>
              <a:rPr lang="tr-TR" b="0" dirty="0" err="1"/>
              <a:t>its</a:t>
            </a:r>
            <a:r>
              <a:rPr lang="tr-TR" b="0" dirty="0"/>
              <a:t> </a:t>
            </a:r>
            <a:r>
              <a:rPr lang="tr-TR" b="0" dirty="0" err="1"/>
              <a:t>scope</a:t>
            </a:r>
            <a:r>
              <a:rPr lang="tr-TR" b="0" dirty="0"/>
              <a:t>.</a:t>
            </a:r>
          </a:p>
          <a:p>
            <a:pPr marL="514350" indent="-514350">
              <a:buFont typeface="+mj-lt"/>
              <a:buAutoNum type="arabicPeriod"/>
            </a:pPr>
            <a:r>
              <a:rPr lang="tr-TR" dirty="0" err="1"/>
              <a:t>The</a:t>
            </a:r>
            <a:r>
              <a:rPr lang="tr-TR" dirty="0"/>
              <a:t> </a:t>
            </a:r>
            <a:r>
              <a:rPr lang="tr-TR" dirty="0" err="1"/>
              <a:t>Law</a:t>
            </a:r>
            <a:r>
              <a:rPr lang="tr-TR" dirty="0"/>
              <a:t> of </a:t>
            </a:r>
            <a:r>
              <a:rPr lang="tr-TR" dirty="0" err="1"/>
              <a:t>Contraction</a:t>
            </a:r>
            <a:r>
              <a:rPr lang="tr-TR" dirty="0"/>
              <a:t>:</a:t>
            </a:r>
            <a:r>
              <a:rPr lang="tr-TR" b="0" dirty="0"/>
              <a:t> A </a:t>
            </a:r>
            <a:r>
              <a:rPr lang="tr-TR" b="0" dirty="0" err="1"/>
              <a:t>brand</a:t>
            </a:r>
            <a:r>
              <a:rPr lang="tr-TR" b="0" dirty="0"/>
              <a:t> </a:t>
            </a:r>
            <a:r>
              <a:rPr lang="tr-TR" b="0" dirty="0" err="1"/>
              <a:t>becomes</a:t>
            </a:r>
            <a:r>
              <a:rPr lang="tr-TR" b="0" dirty="0"/>
              <a:t> </a:t>
            </a:r>
            <a:r>
              <a:rPr lang="tr-TR" b="0" dirty="0" err="1"/>
              <a:t>stronger</a:t>
            </a:r>
            <a:r>
              <a:rPr lang="tr-TR" b="0" dirty="0"/>
              <a:t> </a:t>
            </a:r>
            <a:r>
              <a:rPr lang="tr-TR" b="0" dirty="0" err="1"/>
              <a:t>when</a:t>
            </a:r>
            <a:r>
              <a:rPr lang="tr-TR" b="0" dirty="0"/>
              <a:t> </a:t>
            </a:r>
            <a:r>
              <a:rPr lang="tr-TR" b="0" dirty="0" err="1"/>
              <a:t>you</a:t>
            </a:r>
            <a:r>
              <a:rPr lang="tr-TR" b="0" dirty="0"/>
              <a:t> </a:t>
            </a:r>
            <a:r>
              <a:rPr lang="tr-TR" b="0" dirty="0" err="1"/>
              <a:t>narrow</a:t>
            </a:r>
            <a:r>
              <a:rPr lang="tr-TR" b="0" dirty="0"/>
              <a:t> </a:t>
            </a:r>
            <a:r>
              <a:rPr lang="tr-TR" b="0" dirty="0" err="1"/>
              <a:t>its</a:t>
            </a:r>
            <a:r>
              <a:rPr lang="tr-TR" b="0" dirty="0"/>
              <a:t> </a:t>
            </a:r>
            <a:r>
              <a:rPr lang="tr-TR" b="0" dirty="0" err="1"/>
              <a:t>focus</a:t>
            </a:r>
            <a:r>
              <a:rPr lang="tr-TR" b="0" dirty="0"/>
              <a:t>.</a:t>
            </a:r>
          </a:p>
          <a:p>
            <a:pPr marL="514350" indent="-514350">
              <a:buFont typeface="+mj-lt"/>
              <a:buAutoNum type="arabicPeriod"/>
            </a:pPr>
            <a:r>
              <a:rPr lang="tr-TR" dirty="0" err="1"/>
              <a:t>The</a:t>
            </a:r>
            <a:r>
              <a:rPr lang="tr-TR" dirty="0"/>
              <a:t> </a:t>
            </a:r>
            <a:r>
              <a:rPr lang="tr-TR" dirty="0" err="1"/>
              <a:t>Law</a:t>
            </a:r>
            <a:r>
              <a:rPr lang="tr-TR" dirty="0"/>
              <a:t> of </a:t>
            </a:r>
            <a:r>
              <a:rPr lang="tr-TR" dirty="0" err="1"/>
              <a:t>Publicity</a:t>
            </a:r>
            <a:r>
              <a:rPr lang="tr-TR" b="0" dirty="0"/>
              <a:t>: </a:t>
            </a:r>
            <a:r>
              <a:rPr lang="tr-TR" b="0" dirty="0" err="1"/>
              <a:t>The</a:t>
            </a:r>
            <a:r>
              <a:rPr lang="tr-TR" b="0" dirty="0"/>
              <a:t> </a:t>
            </a:r>
            <a:r>
              <a:rPr lang="tr-TR" b="0" dirty="0" err="1"/>
              <a:t>birth</a:t>
            </a:r>
            <a:r>
              <a:rPr lang="tr-TR" b="0" dirty="0"/>
              <a:t> of a </a:t>
            </a:r>
            <a:r>
              <a:rPr lang="tr-TR" b="0" dirty="0" err="1"/>
              <a:t>brand</a:t>
            </a:r>
            <a:r>
              <a:rPr lang="tr-TR" b="0" dirty="0"/>
              <a:t> is </a:t>
            </a:r>
            <a:r>
              <a:rPr lang="tr-TR" b="0" dirty="0" err="1"/>
              <a:t>usually</a:t>
            </a:r>
            <a:r>
              <a:rPr lang="tr-TR" b="0" dirty="0"/>
              <a:t> </a:t>
            </a:r>
            <a:r>
              <a:rPr lang="tr-TR" b="0" dirty="0" err="1"/>
              <a:t>accomplished</a:t>
            </a:r>
            <a:r>
              <a:rPr lang="tr-TR" b="0" dirty="0"/>
              <a:t> </a:t>
            </a:r>
            <a:r>
              <a:rPr lang="tr-TR" b="0" dirty="0" err="1"/>
              <a:t>with</a:t>
            </a:r>
            <a:r>
              <a:rPr lang="tr-TR" b="0" dirty="0"/>
              <a:t> </a:t>
            </a:r>
            <a:r>
              <a:rPr lang="tr-TR" b="0" dirty="0" err="1"/>
              <a:t>publicity</a:t>
            </a:r>
            <a:r>
              <a:rPr lang="tr-TR" b="0" dirty="0"/>
              <a:t>, not </a:t>
            </a:r>
            <a:r>
              <a:rPr lang="tr-TR" b="0" dirty="0" err="1"/>
              <a:t>advertising</a:t>
            </a:r>
            <a:r>
              <a:rPr lang="tr-TR" b="0" dirty="0"/>
              <a:t>.</a:t>
            </a:r>
          </a:p>
          <a:p>
            <a:pPr marL="514350" indent="-514350">
              <a:buFont typeface="+mj-lt"/>
              <a:buAutoNum type="arabicPeriod"/>
            </a:pPr>
            <a:r>
              <a:rPr lang="tr-TR" dirty="0" err="1"/>
              <a:t>The</a:t>
            </a:r>
            <a:r>
              <a:rPr lang="tr-TR" dirty="0"/>
              <a:t> </a:t>
            </a:r>
            <a:r>
              <a:rPr lang="tr-TR" dirty="0" err="1"/>
              <a:t>Law</a:t>
            </a:r>
            <a:r>
              <a:rPr lang="tr-TR" dirty="0"/>
              <a:t> of </a:t>
            </a:r>
            <a:r>
              <a:rPr lang="tr-TR" dirty="0" err="1"/>
              <a:t>Advertising</a:t>
            </a:r>
            <a:r>
              <a:rPr lang="tr-TR" dirty="0"/>
              <a:t>: </a:t>
            </a:r>
            <a:r>
              <a:rPr lang="tr-TR" b="0" dirty="0" err="1"/>
              <a:t>Once</a:t>
            </a:r>
            <a:r>
              <a:rPr lang="tr-TR" b="0" dirty="0"/>
              <a:t> </a:t>
            </a:r>
            <a:r>
              <a:rPr lang="tr-TR" b="0" dirty="0" err="1"/>
              <a:t>born</a:t>
            </a:r>
            <a:r>
              <a:rPr lang="tr-TR" b="0" dirty="0"/>
              <a:t>, a </a:t>
            </a:r>
            <a:r>
              <a:rPr lang="tr-TR" b="0" dirty="0" err="1"/>
              <a:t>brand</a:t>
            </a:r>
            <a:r>
              <a:rPr lang="tr-TR" b="0" dirty="0"/>
              <a:t> </a:t>
            </a:r>
            <a:r>
              <a:rPr lang="tr-TR" b="0" dirty="0" err="1"/>
              <a:t>will</a:t>
            </a:r>
            <a:r>
              <a:rPr lang="tr-TR" b="0" dirty="0"/>
              <a:t> </a:t>
            </a:r>
            <a:r>
              <a:rPr lang="tr-TR" b="0" dirty="0" err="1"/>
              <a:t>die</a:t>
            </a:r>
            <a:r>
              <a:rPr lang="tr-TR" b="0" dirty="0"/>
              <a:t> </a:t>
            </a:r>
            <a:r>
              <a:rPr lang="tr-TR" b="0" dirty="0" err="1"/>
              <a:t>unless</a:t>
            </a:r>
            <a:r>
              <a:rPr lang="tr-TR" b="0" dirty="0"/>
              <a:t> </a:t>
            </a:r>
            <a:r>
              <a:rPr lang="tr-TR" b="0" dirty="0" err="1"/>
              <a:t>kept</a:t>
            </a:r>
            <a:r>
              <a:rPr lang="tr-TR" b="0" dirty="0"/>
              <a:t> </a:t>
            </a:r>
            <a:r>
              <a:rPr lang="tr-TR" b="0" dirty="0" err="1"/>
              <a:t>alive</a:t>
            </a:r>
            <a:r>
              <a:rPr lang="tr-TR" b="0" dirty="0"/>
              <a:t> </a:t>
            </a:r>
            <a:r>
              <a:rPr lang="tr-TR" b="0" dirty="0" err="1"/>
              <a:t>with</a:t>
            </a:r>
            <a:r>
              <a:rPr lang="tr-TR" b="0" dirty="0"/>
              <a:t> </a:t>
            </a:r>
            <a:r>
              <a:rPr lang="tr-TR" b="0" dirty="0" err="1"/>
              <a:t>advertising</a:t>
            </a:r>
            <a:r>
              <a:rPr lang="tr-TR" b="0" dirty="0"/>
              <a:t>.</a:t>
            </a:r>
            <a:endParaRPr lang="tr-TR" dirty="0"/>
          </a:p>
        </p:txBody>
      </p:sp>
    </p:spTree>
    <p:extLst>
      <p:ext uri="{BB962C8B-B14F-4D97-AF65-F5344CB8AC3E}">
        <p14:creationId xmlns:p14="http://schemas.microsoft.com/office/powerpoint/2010/main" val="1740124550"/>
      </p:ext>
    </p:extLst>
  </p:cSld>
  <p:clrMapOvr>
    <a:masterClrMapping/>
  </p:clrMapOvr>
  <p:transition spd="slow">
    <p:circl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The</a:t>
            </a:r>
            <a:r>
              <a:rPr lang="tr-TR" dirty="0"/>
              <a:t> 22 </a:t>
            </a:r>
            <a:r>
              <a:rPr lang="tr-TR" dirty="0" err="1"/>
              <a:t>Immutable</a:t>
            </a:r>
            <a:r>
              <a:rPr lang="tr-TR" dirty="0"/>
              <a:t> </a:t>
            </a:r>
            <a:r>
              <a:rPr lang="tr-TR" dirty="0" err="1"/>
              <a:t>Laws</a:t>
            </a:r>
            <a:r>
              <a:rPr lang="tr-TR" dirty="0"/>
              <a:t> of </a:t>
            </a:r>
            <a:r>
              <a:rPr lang="tr-TR" dirty="0" err="1"/>
              <a:t>Branding</a:t>
            </a:r>
            <a:endParaRPr lang="tr-TR" dirty="0"/>
          </a:p>
        </p:txBody>
      </p:sp>
      <p:sp>
        <p:nvSpPr>
          <p:cNvPr id="3" name="Content Placeholder 2"/>
          <p:cNvSpPr>
            <a:spLocks noGrp="1"/>
          </p:cNvSpPr>
          <p:nvPr>
            <p:ph idx="1"/>
          </p:nvPr>
        </p:nvSpPr>
        <p:spPr/>
        <p:txBody>
          <a:bodyPr/>
          <a:lstStyle/>
          <a:p>
            <a:pPr marL="514350" indent="-514350">
              <a:buFont typeface="+mj-lt"/>
              <a:buAutoNum type="arabicPeriod" startAt="5"/>
            </a:pPr>
            <a:r>
              <a:rPr lang="tr-TR" dirty="0" err="1"/>
              <a:t>The</a:t>
            </a:r>
            <a:r>
              <a:rPr lang="tr-TR" dirty="0"/>
              <a:t> </a:t>
            </a:r>
            <a:r>
              <a:rPr lang="tr-TR" dirty="0" err="1"/>
              <a:t>Law</a:t>
            </a:r>
            <a:r>
              <a:rPr lang="tr-TR" dirty="0"/>
              <a:t> of </a:t>
            </a:r>
            <a:r>
              <a:rPr lang="tr-TR" dirty="0" err="1"/>
              <a:t>the</a:t>
            </a:r>
            <a:r>
              <a:rPr lang="tr-TR" dirty="0"/>
              <a:t> Word: </a:t>
            </a:r>
            <a:r>
              <a:rPr lang="tr-TR" b="0" dirty="0"/>
              <a:t>A </a:t>
            </a:r>
            <a:r>
              <a:rPr lang="tr-TR" b="0" dirty="0" err="1"/>
              <a:t>brand</a:t>
            </a:r>
            <a:r>
              <a:rPr lang="tr-TR" b="0" dirty="0"/>
              <a:t> </a:t>
            </a:r>
            <a:r>
              <a:rPr lang="tr-TR" b="0" dirty="0" err="1"/>
              <a:t>should</a:t>
            </a:r>
            <a:r>
              <a:rPr lang="tr-TR" b="0" dirty="0"/>
              <a:t> </a:t>
            </a:r>
            <a:r>
              <a:rPr lang="tr-TR" b="0" dirty="0" err="1"/>
              <a:t>strive</a:t>
            </a:r>
            <a:r>
              <a:rPr lang="tr-TR" b="0" dirty="0"/>
              <a:t> </a:t>
            </a:r>
            <a:r>
              <a:rPr lang="tr-TR" b="0" dirty="0" err="1"/>
              <a:t>to</a:t>
            </a:r>
            <a:r>
              <a:rPr lang="tr-TR" b="0" dirty="0"/>
              <a:t> </a:t>
            </a:r>
            <a:r>
              <a:rPr lang="tr-TR" b="0" dirty="0" err="1"/>
              <a:t>own</a:t>
            </a:r>
            <a:r>
              <a:rPr lang="tr-TR" b="0" dirty="0"/>
              <a:t> a </a:t>
            </a:r>
            <a:r>
              <a:rPr lang="tr-TR" b="0" dirty="0" err="1"/>
              <a:t>word</a:t>
            </a:r>
            <a:r>
              <a:rPr lang="tr-TR" b="0" dirty="0"/>
              <a:t> in </a:t>
            </a:r>
            <a:r>
              <a:rPr lang="tr-TR" b="0" dirty="0" err="1"/>
              <a:t>the</a:t>
            </a:r>
            <a:r>
              <a:rPr lang="tr-TR" b="0" dirty="0"/>
              <a:t> </a:t>
            </a:r>
            <a:r>
              <a:rPr lang="tr-TR" b="0" dirty="0" err="1"/>
              <a:t>mind</a:t>
            </a:r>
            <a:r>
              <a:rPr lang="tr-TR" b="0" dirty="0"/>
              <a:t> of </a:t>
            </a:r>
            <a:r>
              <a:rPr lang="tr-TR" b="0" dirty="0" err="1"/>
              <a:t>the</a:t>
            </a:r>
            <a:r>
              <a:rPr lang="tr-TR" b="0" dirty="0"/>
              <a:t> </a:t>
            </a:r>
            <a:r>
              <a:rPr lang="tr-TR" b="0" dirty="0" err="1"/>
              <a:t>consumer</a:t>
            </a:r>
            <a:r>
              <a:rPr lang="tr-TR" b="0" dirty="0"/>
              <a:t>.</a:t>
            </a:r>
          </a:p>
          <a:p>
            <a:pPr marL="514350" indent="-514350">
              <a:buFont typeface="+mj-lt"/>
              <a:buAutoNum type="arabicPeriod" startAt="5"/>
            </a:pPr>
            <a:r>
              <a:rPr lang="tr-TR" dirty="0" err="1"/>
              <a:t>The</a:t>
            </a:r>
            <a:r>
              <a:rPr lang="tr-TR" dirty="0"/>
              <a:t> </a:t>
            </a:r>
            <a:r>
              <a:rPr lang="tr-TR" dirty="0" err="1"/>
              <a:t>Law</a:t>
            </a:r>
            <a:r>
              <a:rPr lang="tr-TR" dirty="0"/>
              <a:t> of </a:t>
            </a:r>
            <a:r>
              <a:rPr lang="tr-TR" dirty="0" err="1"/>
              <a:t>Credentials</a:t>
            </a:r>
            <a:r>
              <a:rPr lang="tr-TR" dirty="0"/>
              <a:t>:</a:t>
            </a:r>
            <a:r>
              <a:rPr lang="tr-TR" b="0" dirty="0"/>
              <a:t> </a:t>
            </a:r>
            <a:r>
              <a:rPr lang="tr-TR" b="0" dirty="0" err="1"/>
              <a:t>The</a:t>
            </a:r>
            <a:r>
              <a:rPr lang="tr-TR" b="0" dirty="0"/>
              <a:t> </a:t>
            </a:r>
            <a:r>
              <a:rPr lang="tr-TR" b="0" dirty="0" err="1"/>
              <a:t>crucial</a:t>
            </a:r>
            <a:r>
              <a:rPr lang="tr-TR" b="0" dirty="0"/>
              <a:t> </a:t>
            </a:r>
            <a:r>
              <a:rPr lang="tr-TR" b="0" dirty="0" err="1"/>
              <a:t>ingredient</a:t>
            </a:r>
            <a:r>
              <a:rPr lang="tr-TR" b="0" dirty="0"/>
              <a:t> </a:t>
            </a:r>
            <a:r>
              <a:rPr lang="tr-TR" b="0" dirty="0" err="1"/>
              <a:t>to</a:t>
            </a:r>
            <a:r>
              <a:rPr lang="tr-TR" b="0" dirty="0"/>
              <a:t> </a:t>
            </a:r>
            <a:r>
              <a:rPr lang="tr-TR" b="0" dirty="0" err="1"/>
              <a:t>the</a:t>
            </a:r>
            <a:r>
              <a:rPr lang="tr-TR" b="0" dirty="0"/>
              <a:t> </a:t>
            </a:r>
            <a:r>
              <a:rPr lang="tr-TR" b="0" dirty="0" err="1"/>
              <a:t>success</a:t>
            </a:r>
            <a:r>
              <a:rPr lang="tr-TR" b="0" dirty="0"/>
              <a:t> of </a:t>
            </a:r>
            <a:r>
              <a:rPr lang="tr-TR" b="0" dirty="0" err="1"/>
              <a:t>any</a:t>
            </a:r>
            <a:r>
              <a:rPr lang="tr-TR" b="0" dirty="0"/>
              <a:t> </a:t>
            </a:r>
            <a:r>
              <a:rPr lang="tr-TR" b="0" dirty="0" err="1"/>
              <a:t>brand</a:t>
            </a:r>
            <a:r>
              <a:rPr lang="tr-TR" b="0" dirty="0"/>
              <a:t> is </a:t>
            </a:r>
            <a:r>
              <a:rPr lang="tr-TR" b="0" dirty="0" err="1"/>
              <a:t>the</a:t>
            </a:r>
            <a:r>
              <a:rPr lang="tr-TR" b="0" dirty="0"/>
              <a:t> </a:t>
            </a:r>
            <a:r>
              <a:rPr lang="tr-TR" b="0" dirty="0" err="1"/>
              <a:t>claim</a:t>
            </a:r>
            <a:r>
              <a:rPr lang="tr-TR" b="0" dirty="0"/>
              <a:t> </a:t>
            </a:r>
            <a:r>
              <a:rPr lang="tr-TR" b="0" dirty="0" err="1"/>
              <a:t>to</a:t>
            </a:r>
            <a:r>
              <a:rPr lang="tr-TR" b="0" dirty="0"/>
              <a:t> </a:t>
            </a:r>
            <a:r>
              <a:rPr lang="tr-TR" b="0" dirty="0" err="1"/>
              <a:t>authenticity</a:t>
            </a:r>
            <a:r>
              <a:rPr lang="tr-TR" b="0" dirty="0"/>
              <a:t>.</a:t>
            </a:r>
          </a:p>
          <a:p>
            <a:pPr marL="514350" indent="-514350">
              <a:buFont typeface="+mj-lt"/>
              <a:buAutoNum type="arabicPeriod" startAt="5"/>
            </a:pPr>
            <a:r>
              <a:rPr lang="tr-TR" dirty="0" err="1"/>
              <a:t>The</a:t>
            </a:r>
            <a:r>
              <a:rPr lang="tr-TR" dirty="0"/>
              <a:t> </a:t>
            </a:r>
            <a:r>
              <a:rPr lang="tr-TR" dirty="0" err="1"/>
              <a:t>Law</a:t>
            </a:r>
            <a:r>
              <a:rPr lang="tr-TR" dirty="0"/>
              <a:t> of </a:t>
            </a:r>
            <a:r>
              <a:rPr lang="tr-TR" dirty="0" err="1"/>
              <a:t>Quality</a:t>
            </a:r>
            <a:r>
              <a:rPr lang="tr-TR" b="0" dirty="0"/>
              <a:t>: </a:t>
            </a:r>
            <a:r>
              <a:rPr lang="tr-TR" b="0" dirty="0" err="1"/>
              <a:t>Quality</a:t>
            </a:r>
            <a:r>
              <a:rPr lang="tr-TR" b="0" dirty="0"/>
              <a:t> is </a:t>
            </a:r>
            <a:r>
              <a:rPr lang="tr-TR" b="0" dirty="0" err="1"/>
              <a:t>important</a:t>
            </a:r>
            <a:r>
              <a:rPr lang="tr-TR" b="0" dirty="0"/>
              <a:t> </a:t>
            </a:r>
            <a:r>
              <a:rPr lang="tr-TR" b="0" dirty="0" err="1"/>
              <a:t>to</a:t>
            </a:r>
            <a:r>
              <a:rPr lang="tr-TR" b="0" dirty="0"/>
              <a:t> </a:t>
            </a:r>
            <a:r>
              <a:rPr lang="tr-TR" b="0" dirty="0" err="1"/>
              <a:t>have</a:t>
            </a:r>
            <a:r>
              <a:rPr lang="tr-TR" b="0" dirty="0"/>
              <a:t>, but </a:t>
            </a:r>
            <a:r>
              <a:rPr lang="tr-TR" b="0" dirty="0" err="1"/>
              <a:t>brands</a:t>
            </a:r>
            <a:r>
              <a:rPr lang="tr-TR" b="0" dirty="0"/>
              <a:t> </a:t>
            </a:r>
            <a:r>
              <a:rPr lang="tr-TR" b="0" dirty="0" err="1"/>
              <a:t>are</a:t>
            </a:r>
            <a:r>
              <a:rPr lang="tr-TR" b="0" dirty="0"/>
              <a:t> not </a:t>
            </a:r>
            <a:r>
              <a:rPr lang="tr-TR" b="0" dirty="0" err="1"/>
              <a:t>built</a:t>
            </a:r>
            <a:r>
              <a:rPr lang="tr-TR" b="0" dirty="0"/>
              <a:t> </a:t>
            </a:r>
            <a:r>
              <a:rPr lang="tr-TR" b="0" dirty="0" err="1"/>
              <a:t>by</a:t>
            </a:r>
            <a:r>
              <a:rPr lang="tr-TR" b="0" dirty="0"/>
              <a:t> </a:t>
            </a:r>
            <a:r>
              <a:rPr lang="tr-TR" b="0" dirty="0" err="1"/>
              <a:t>quality</a:t>
            </a:r>
            <a:r>
              <a:rPr lang="tr-TR" b="0" dirty="0"/>
              <a:t> </a:t>
            </a:r>
            <a:r>
              <a:rPr lang="tr-TR" b="0" dirty="0" err="1"/>
              <a:t>alone</a:t>
            </a:r>
            <a:r>
              <a:rPr lang="tr-TR" b="0" dirty="0"/>
              <a:t>. </a:t>
            </a:r>
            <a:r>
              <a:rPr lang="tr-TR" b="0" dirty="0" err="1"/>
              <a:t>Quality</a:t>
            </a:r>
            <a:r>
              <a:rPr lang="tr-TR" b="0" dirty="0"/>
              <a:t>, </a:t>
            </a:r>
            <a:r>
              <a:rPr lang="tr-TR" b="0" dirty="0" err="1"/>
              <a:t>or</a:t>
            </a:r>
            <a:r>
              <a:rPr lang="tr-TR" b="0" dirty="0"/>
              <a:t> </a:t>
            </a:r>
            <a:r>
              <a:rPr lang="tr-TR" b="0" dirty="0" err="1"/>
              <a:t>perception</a:t>
            </a:r>
            <a:r>
              <a:rPr lang="tr-TR" b="0" dirty="0"/>
              <a:t> of </a:t>
            </a:r>
            <a:r>
              <a:rPr lang="tr-TR" b="0" dirty="0" err="1"/>
              <a:t>quality</a:t>
            </a:r>
            <a:r>
              <a:rPr lang="tr-TR" b="0" dirty="0"/>
              <a:t> </a:t>
            </a:r>
            <a:r>
              <a:rPr lang="tr-TR" b="0" dirty="0" err="1"/>
              <a:t>resides</a:t>
            </a:r>
            <a:r>
              <a:rPr lang="tr-TR" b="0" dirty="0"/>
              <a:t> in </a:t>
            </a:r>
            <a:r>
              <a:rPr lang="tr-TR" b="0" dirty="0" err="1"/>
              <a:t>the</a:t>
            </a:r>
            <a:r>
              <a:rPr lang="tr-TR" b="0" dirty="0"/>
              <a:t> </a:t>
            </a:r>
            <a:r>
              <a:rPr lang="tr-TR" b="0" dirty="0" err="1"/>
              <a:t>mind</a:t>
            </a:r>
            <a:r>
              <a:rPr lang="tr-TR" b="0" dirty="0"/>
              <a:t> of </a:t>
            </a:r>
            <a:r>
              <a:rPr lang="tr-TR" b="0" dirty="0" err="1"/>
              <a:t>the</a:t>
            </a:r>
            <a:r>
              <a:rPr lang="tr-TR" b="0" dirty="0"/>
              <a:t> </a:t>
            </a:r>
            <a:r>
              <a:rPr lang="tr-TR" b="0" dirty="0" err="1"/>
              <a:t>buyer</a:t>
            </a:r>
            <a:r>
              <a:rPr lang="tr-TR" b="0" dirty="0"/>
              <a:t>.</a:t>
            </a:r>
          </a:p>
          <a:p>
            <a:pPr marL="514350" indent="-514350">
              <a:buFont typeface="+mj-lt"/>
              <a:buAutoNum type="arabicPeriod" startAt="5"/>
            </a:pPr>
            <a:r>
              <a:rPr lang="tr-TR" dirty="0" err="1"/>
              <a:t>The</a:t>
            </a:r>
            <a:r>
              <a:rPr lang="tr-TR" dirty="0"/>
              <a:t> </a:t>
            </a:r>
            <a:r>
              <a:rPr lang="tr-TR" dirty="0" err="1"/>
              <a:t>Law</a:t>
            </a:r>
            <a:r>
              <a:rPr lang="tr-TR" dirty="0"/>
              <a:t> of </a:t>
            </a:r>
            <a:r>
              <a:rPr lang="tr-TR" dirty="0" err="1"/>
              <a:t>Category</a:t>
            </a:r>
            <a:r>
              <a:rPr lang="tr-TR" dirty="0"/>
              <a:t>: </a:t>
            </a:r>
            <a:r>
              <a:rPr lang="tr-TR" b="0" dirty="0"/>
              <a:t>A </a:t>
            </a:r>
            <a:r>
              <a:rPr lang="tr-TR" b="0" dirty="0" err="1"/>
              <a:t>leading</a:t>
            </a:r>
            <a:r>
              <a:rPr lang="tr-TR" b="0" dirty="0"/>
              <a:t> </a:t>
            </a:r>
            <a:r>
              <a:rPr lang="tr-TR" b="0" dirty="0" err="1"/>
              <a:t>brand</a:t>
            </a:r>
            <a:r>
              <a:rPr lang="tr-TR" b="0" dirty="0"/>
              <a:t> </a:t>
            </a:r>
            <a:r>
              <a:rPr lang="tr-TR" b="0" dirty="0" err="1"/>
              <a:t>should</a:t>
            </a:r>
            <a:r>
              <a:rPr lang="tr-TR" b="0" dirty="0"/>
              <a:t> </a:t>
            </a:r>
            <a:r>
              <a:rPr lang="tr-TR" b="0" dirty="0" err="1"/>
              <a:t>promote</a:t>
            </a:r>
            <a:r>
              <a:rPr lang="tr-TR" b="0" dirty="0"/>
              <a:t> </a:t>
            </a:r>
            <a:r>
              <a:rPr lang="tr-TR" b="0" dirty="0" err="1"/>
              <a:t>the</a:t>
            </a:r>
            <a:r>
              <a:rPr lang="tr-TR" b="0" dirty="0"/>
              <a:t> </a:t>
            </a:r>
            <a:r>
              <a:rPr lang="tr-TR" b="0" dirty="0" err="1"/>
              <a:t>category</a:t>
            </a:r>
            <a:r>
              <a:rPr lang="tr-TR" b="0" dirty="0"/>
              <a:t>, not </a:t>
            </a:r>
            <a:r>
              <a:rPr lang="tr-TR" b="0" dirty="0" err="1"/>
              <a:t>the</a:t>
            </a:r>
            <a:r>
              <a:rPr lang="tr-TR" b="0" dirty="0"/>
              <a:t> </a:t>
            </a:r>
            <a:r>
              <a:rPr lang="tr-TR" b="0" dirty="0" err="1"/>
              <a:t>brand</a:t>
            </a:r>
            <a:r>
              <a:rPr lang="tr-TR" b="0" dirty="0"/>
              <a:t>.</a:t>
            </a:r>
            <a:endParaRPr lang="tr-TR" dirty="0"/>
          </a:p>
        </p:txBody>
      </p:sp>
    </p:spTree>
    <p:extLst>
      <p:ext uri="{BB962C8B-B14F-4D97-AF65-F5344CB8AC3E}">
        <p14:creationId xmlns:p14="http://schemas.microsoft.com/office/powerpoint/2010/main" val="766531114"/>
      </p:ext>
    </p:extLst>
  </p:cSld>
  <p:clrMapOvr>
    <a:masterClrMapping/>
  </p:clrMapOvr>
  <p:transition spd="slow">
    <p:circl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The</a:t>
            </a:r>
            <a:r>
              <a:rPr lang="tr-TR" dirty="0"/>
              <a:t> 22 </a:t>
            </a:r>
            <a:r>
              <a:rPr lang="tr-TR" dirty="0" err="1"/>
              <a:t>Immutable</a:t>
            </a:r>
            <a:r>
              <a:rPr lang="tr-TR" dirty="0"/>
              <a:t> </a:t>
            </a:r>
            <a:r>
              <a:rPr lang="tr-TR" dirty="0" err="1"/>
              <a:t>Laws</a:t>
            </a:r>
            <a:r>
              <a:rPr lang="tr-TR" dirty="0"/>
              <a:t> of </a:t>
            </a:r>
            <a:r>
              <a:rPr lang="tr-TR" dirty="0" err="1"/>
              <a:t>Branding</a:t>
            </a:r>
            <a:endParaRPr lang="tr-TR" dirty="0"/>
          </a:p>
        </p:txBody>
      </p:sp>
      <p:sp>
        <p:nvSpPr>
          <p:cNvPr id="3" name="Content Placeholder 2"/>
          <p:cNvSpPr>
            <a:spLocks noGrp="1"/>
          </p:cNvSpPr>
          <p:nvPr>
            <p:ph idx="1"/>
          </p:nvPr>
        </p:nvSpPr>
        <p:spPr/>
        <p:txBody>
          <a:bodyPr/>
          <a:lstStyle/>
          <a:p>
            <a:pPr marL="514350" indent="-514350">
              <a:buFont typeface="+mj-lt"/>
              <a:buAutoNum type="arabicPeriod" startAt="9"/>
            </a:pPr>
            <a:r>
              <a:rPr lang="tr-TR" dirty="0" err="1"/>
              <a:t>The</a:t>
            </a:r>
            <a:r>
              <a:rPr lang="tr-TR" dirty="0"/>
              <a:t> </a:t>
            </a:r>
            <a:r>
              <a:rPr lang="tr-TR" dirty="0" err="1"/>
              <a:t>Law</a:t>
            </a:r>
            <a:r>
              <a:rPr lang="tr-TR" dirty="0"/>
              <a:t> of </a:t>
            </a:r>
            <a:r>
              <a:rPr lang="tr-TR" dirty="0" err="1"/>
              <a:t>the</a:t>
            </a:r>
            <a:r>
              <a:rPr lang="tr-TR" dirty="0"/>
              <a:t> Name: </a:t>
            </a:r>
            <a:r>
              <a:rPr lang="tr-TR" b="0" dirty="0" err="1"/>
              <a:t>In</a:t>
            </a:r>
            <a:r>
              <a:rPr lang="tr-TR" b="0" dirty="0"/>
              <a:t> </a:t>
            </a:r>
            <a:r>
              <a:rPr lang="tr-TR" b="0" dirty="0" err="1"/>
              <a:t>the</a:t>
            </a:r>
            <a:r>
              <a:rPr lang="tr-TR" b="0" dirty="0"/>
              <a:t> </a:t>
            </a:r>
            <a:r>
              <a:rPr lang="tr-TR" b="0" dirty="0" err="1"/>
              <a:t>longer</a:t>
            </a:r>
            <a:r>
              <a:rPr lang="tr-TR" b="0" dirty="0"/>
              <a:t> </a:t>
            </a:r>
            <a:r>
              <a:rPr lang="tr-TR" b="0" dirty="0" err="1"/>
              <a:t>run</a:t>
            </a:r>
            <a:r>
              <a:rPr lang="tr-TR" b="0" dirty="0"/>
              <a:t>, a </a:t>
            </a:r>
            <a:r>
              <a:rPr lang="tr-TR" b="0" dirty="0" err="1"/>
              <a:t>brand</a:t>
            </a:r>
            <a:r>
              <a:rPr lang="tr-TR" b="0" dirty="0"/>
              <a:t> is </a:t>
            </a:r>
            <a:r>
              <a:rPr lang="tr-TR" b="0" dirty="0" err="1"/>
              <a:t>nothing</a:t>
            </a:r>
            <a:r>
              <a:rPr lang="tr-TR" b="0" dirty="0"/>
              <a:t> </a:t>
            </a:r>
            <a:r>
              <a:rPr lang="tr-TR" b="0" dirty="0" err="1"/>
              <a:t>more</a:t>
            </a:r>
            <a:r>
              <a:rPr lang="tr-TR" b="0" dirty="0"/>
              <a:t> </a:t>
            </a:r>
            <a:r>
              <a:rPr lang="tr-TR" b="0" dirty="0" err="1"/>
              <a:t>than</a:t>
            </a:r>
            <a:r>
              <a:rPr lang="tr-TR" b="0" dirty="0"/>
              <a:t> a name.</a:t>
            </a:r>
          </a:p>
          <a:p>
            <a:pPr marL="514350" indent="-514350">
              <a:buFont typeface="+mj-lt"/>
              <a:buAutoNum type="arabicPeriod" startAt="9"/>
            </a:pPr>
            <a:r>
              <a:rPr lang="tr-TR" dirty="0" err="1"/>
              <a:t>The</a:t>
            </a:r>
            <a:r>
              <a:rPr lang="tr-TR" dirty="0"/>
              <a:t> </a:t>
            </a:r>
            <a:r>
              <a:rPr lang="tr-TR" dirty="0" err="1"/>
              <a:t>Law</a:t>
            </a:r>
            <a:r>
              <a:rPr lang="tr-TR" dirty="0"/>
              <a:t> of Extensions:</a:t>
            </a:r>
            <a:r>
              <a:rPr lang="tr-TR" b="0" dirty="0"/>
              <a:t> </a:t>
            </a:r>
            <a:r>
              <a:rPr lang="tr-TR" b="0" dirty="0" err="1"/>
              <a:t>The</a:t>
            </a:r>
            <a:r>
              <a:rPr lang="tr-TR" b="0" dirty="0"/>
              <a:t> </a:t>
            </a:r>
            <a:r>
              <a:rPr lang="tr-TR" b="0" dirty="0" err="1"/>
              <a:t>easiest</a:t>
            </a:r>
            <a:r>
              <a:rPr lang="tr-TR" b="0" dirty="0"/>
              <a:t> </a:t>
            </a:r>
            <a:r>
              <a:rPr lang="tr-TR" b="0" dirty="0" err="1"/>
              <a:t>way</a:t>
            </a:r>
            <a:r>
              <a:rPr lang="tr-TR" b="0" dirty="0"/>
              <a:t> </a:t>
            </a:r>
            <a:r>
              <a:rPr lang="tr-TR" b="0" dirty="0" err="1"/>
              <a:t>to</a:t>
            </a:r>
            <a:r>
              <a:rPr lang="tr-TR" b="0" dirty="0"/>
              <a:t> </a:t>
            </a:r>
            <a:r>
              <a:rPr lang="tr-TR" b="0" dirty="0" err="1"/>
              <a:t>destroy</a:t>
            </a:r>
            <a:r>
              <a:rPr lang="tr-TR" b="0" dirty="0"/>
              <a:t> a </a:t>
            </a:r>
            <a:r>
              <a:rPr lang="tr-TR" b="0" dirty="0" err="1"/>
              <a:t>brand</a:t>
            </a:r>
            <a:r>
              <a:rPr lang="tr-TR" b="0" dirty="0"/>
              <a:t> is </a:t>
            </a:r>
            <a:r>
              <a:rPr lang="tr-TR" b="0" dirty="0" err="1"/>
              <a:t>to</a:t>
            </a:r>
            <a:r>
              <a:rPr lang="tr-TR" b="0" dirty="0"/>
              <a:t> put </a:t>
            </a:r>
            <a:r>
              <a:rPr lang="tr-TR" b="0" dirty="0" err="1"/>
              <a:t>its</a:t>
            </a:r>
            <a:r>
              <a:rPr lang="tr-TR" b="0" dirty="0"/>
              <a:t> name on </a:t>
            </a:r>
            <a:r>
              <a:rPr lang="tr-TR" b="0" dirty="0" err="1"/>
              <a:t>everything</a:t>
            </a:r>
            <a:r>
              <a:rPr lang="tr-TR" b="0" dirty="0"/>
              <a:t>.</a:t>
            </a:r>
          </a:p>
          <a:p>
            <a:pPr marL="514350" indent="-514350">
              <a:buFont typeface="+mj-lt"/>
              <a:buAutoNum type="arabicPeriod" startAt="9"/>
            </a:pPr>
            <a:r>
              <a:rPr lang="tr-TR" dirty="0" err="1"/>
              <a:t>The</a:t>
            </a:r>
            <a:r>
              <a:rPr lang="tr-TR" dirty="0"/>
              <a:t> </a:t>
            </a:r>
            <a:r>
              <a:rPr lang="tr-TR" dirty="0" err="1"/>
              <a:t>Law</a:t>
            </a:r>
            <a:r>
              <a:rPr lang="tr-TR" dirty="0"/>
              <a:t> of </a:t>
            </a:r>
            <a:r>
              <a:rPr lang="tr-TR" dirty="0" err="1"/>
              <a:t>Fellowship</a:t>
            </a:r>
            <a:r>
              <a:rPr lang="tr-TR" b="0" dirty="0"/>
              <a:t>: </a:t>
            </a:r>
            <a:r>
              <a:rPr lang="tr-TR" b="0" dirty="0" err="1"/>
              <a:t>In</a:t>
            </a:r>
            <a:r>
              <a:rPr lang="tr-TR" b="0" dirty="0"/>
              <a:t> </a:t>
            </a:r>
            <a:r>
              <a:rPr lang="tr-TR" b="0" dirty="0" err="1"/>
              <a:t>order</a:t>
            </a:r>
            <a:r>
              <a:rPr lang="tr-TR" b="0" dirty="0"/>
              <a:t> </a:t>
            </a:r>
            <a:r>
              <a:rPr lang="tr-TR" b="0" dirty="0" err="1"/>
              <a:t>to</a:t>
            </a:r>
            <a:r>
              <a:rPr lang="tr-TR" b="0" dirty="0"/>
              <a:t> </a:t>
            </a:r>
            <a:r>
              <a:rPr lang="tr-TR" b="0" dirty="0" err="1"/>
              <a:t>build</a:t>
            </a:r>
            <a:r>
              <a:rPr lang="tr-TR" b="0" dirty="0"/>
              <a:t> a </a:t>
            </a:r>
            <a:r>
              <a:rPr lang="tr-TR" b="0" dirty="0" err="1"/>
              <a:t>category</a:t>
            </a:r>
            <a:r>
              <a:rPr lang="tr-TR" b="0" dirty="0"/>
              <a:t> of </a:t>
            </a:r>
            <a:r>
              <a:rPr lang="tr-TR" b="0" dirty="0" err="1"/>
              <a:t>product</a:t>
            </a:r>
            <a:r>
              <a:rPr lang="tr-TR" b="0" dirty="0"/>
              <a:t>, a </a:t>
            </a:r>
            <a:r>
              <a:rPr lang="tr-TR" b="0" dirty="0" err="1"/>
              <a:t>brand</a:t>
            </a:r>
            <a:r>
              <a:rPr lang="tr-TR" b="0" dirty="0"/>
              <a:t> </a:t>
            </a:r>
            <a:r>
              <a:rPr lang="tr-TR" b="0" dirty="0" err="1"/>
              <a:t>should</a:t>
            </a:r>
            <a:r>
              <a:rPr lang="tr-TR" b="0" dirty="0"/>
              <a:t> </a:t>
            </a:r>
            <a:r>
              <a:rPr lang="tr-TR" b="0" dirty="0" err="1"/>
              <a:t>accept</a:t>
            </a:r>
            <a:r>
              <a:rPr lang="tr-TR" b="0" dirty="0"/>
              <a:t> </a:t>
            </a:r>
            <a:r>
              <a:rPr lang="tr-TR" b="0" dirty="0" err="1"/>
              <a:t>the</a:t>
            </a:r>
            <a:r>
              <a:rPr lang="tr-TR" b="0" dirty="0"/>
              <a:t> presence of </a:t>
            </a:r>
            <a:r>
              <a:rPr lang="tr-TR" b="0" dirty="0" err="1"/>
              <a:t>other</a:t>
            </a:r>
            <a:r>
              <a:rPr lang="tr-TR" b="0" dirty="0"/>
              <a:t> </a:t>
            </a:r>
            <a:r>
              <a:rPr lang="tr-TR" b="0" dirty="0" err="1"/>
              <a:t>brands</a:t>
            </a:r>
            <a:r>
              <a:rPr lang="tr-TR" b="0" dirty="0"/>
              <a:t>.</a:t>
            </a:r>
          </a:p>
          <a:p>
            <a:pPr marL="514350" indent="-514350">
              <a:buFont typeface="+mj-lt"/>
              <a:buAutoNum type="arabicPeriod" startAt="9"/>
            </a:pPr>
            <a:r>
              <a:rPr lang="tr-TR" dirty="0" err="1"/>
              <a:t>The</a:t>
            </a:r>
            <a:r>
              <a:rPr lang="tr-TR" dirty="0"/>
              <a:t> </a:t>
            </a:r>
            <a:r>
              <a:rPr lang="tr-TR" dirty="0" err="1"/>
              <a:t>Law</a:t>
            </a:r>
            <a:r>
              <a:rPr lang="tr-TR" dirty="0"/>
              <a:t> of </a:t>
            </a:r>
            <a:r>
              <a:rPr lang="tr-TR" dirty="0" err="1"/>
              <a:t>Generic</a:t>
            </a:r>
            <a:r>
              <a:rPr lang="tr-TR" dirty="0"/>
              <a:t>: </a:t>
            </a:r>
            <a:r>
              <a:rPr lang="tr-TR" b="0" dirty="0" err="1"/>
              <a:t>One</a:t>
            </a:r>
            <a:r>
              <a:rPr lang="tr-TR" b="0" dirty="0"/>
              <a:t> of </a:t>
            </a:r>
            <a:r>
              <a:rPr lang="tr-TR" b="0" dirty="0" err="1"/>
              <a:t>the</a:t>
            </a:r>
            <a:r>
              <a:rPr lang="tr-TR" b="0" dirty="0"/>
              <a:t> </a:t>
            </a:r>
            <a:r>
              <a:rPr lang="tr-TR" b="0" dirty="0" err="1"/>
              <a:t>fastest</a:t>
            </a:r>
            <a:r>
              <a:rPr lang="tr-TR" b="0" dirty="0"/>
              <a:t> </a:t>
            </a:r>
            <a:r>
              <a:rPr lang="tr-TR" b="0" dirty="0" err="1"/>
              <a:t>routes</a:t>
            </a:r>
            <a:r>
              <a:rPr lang="tr-TR" b="0" dirty="0"/>
              <a:t> </a:t>
            </a:r>
            <a:r>
              <a:rPr lang="tr-TR" b="0" dirty="0" err="1"/>
              <a:t>to</a:t>
            </a:r>
            <a:r>
              <a:rPr lang="tr-TR" b="0" dirty="0"/>
              <a:t> </a:t>
            </a:r>
            <a:r>
              <a:rPr lang="tr-TR" b="0" dirty="0" err="1"/>
              <a:t>failure</a:t>
            </a:r>
            <a:r>
              <a:rPr lang="tr-TR" b="0" dirty="0"/>
              <a:t> is </a:t>
            </a:r>
            <a:r>
              <a:rPr lang="tr-TR" b="0" dirty="0" err="1"/>
              <a:t>giving</a:t>
            </a:r>
            <a:r>
              <a:rPr lang="tr-TR" b="0" dirty="0"/>
              <a:t> a </a:t>
            </a:r>
            <a:r>
              <a:rPr lang="tr-TR" b="0" dirty="0" err="1"/>
              <a:t>brand</a:t>
            </a:r>
            <a:r>
              <a:rPr lang="tr-TR" b="0" dirty="0"/>
              <a:t> a </a:t>
            </a:r>
            <a:r>
              <a:rPr lang="tr-TR" b="0" dirty="0" err="1"/>
              <a:t>generic</a:t>
            </a:r>
            <a:r>
              <a:rPr lang="tr-TR" b="0" dirty="0"/>
              <a:t> name.</a:t>
            </a:r>
            <a:endParaRPr lang="tr-TR" dirty="0"/>
          </a:p>
        </p:txBody>
      </p:sp>
    </p:spTree>
    <p:extLst>
      <p:ext uri="{BB962C8B-B14F-4D97-AF65-F5344CB8AC3E}">
        <p14:creationId xmlns:p14="http://schemas.microsoft.com/office/powerpoint/2010/main" val="2832640574"/>
      </p:ext>
    </p:extLst>
  </p:cSld>
  <p:clrMapOvr>
    <a:masterClrMapping/>
  </p:clrMapOvr>
  <p:transition spd="slow">
    <p:circl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The</a:t>
            </a:r>
            <a:r>
              <a:rPr lang="tr-TR" dirty="0"/>
              <a:t> 22 </a:t>
            </a:r>
            <a:r>
              <a:rPr lang="tr-TR" dirty="0" err="1"/>
              <a:t>Immutable</a:t>
            </a:r>
            <a:r>
              <a:rPr lang="tr-TR" dirty="0"/>
              <a:t> </a:t>
            </a:r>
            <a:r>
              <a:rPr lang="tr-TR" dirty="0" err="1"/>
              <a:t>Laws</a:t>
            </a:r>
            <a:r>
              <a:rPr lang="tr-TR" dirty="0"/>
              <a:t> of </a:t>
            </a:r>
            <a:r>
              <a:rPr lang="tr-TR" dirty="0" err="1"/>
              <a:t>Branding</a:t>
            </a:r>
            <a:endParaRPr lang="tr-TR" dirty="0"/>
          </a:p>
        </p:txBody>
      </p:sp>
      <p:sp>
        <p:nvSpPr>
          <p:cNvPr id="3" name="Content Placeholder 2"/>
          <p:cNvSpPr>
            <a:spLocks noGrp="1"/>
          </p:cNvSpPr>
          <p:nvPr>
            <p:ph idx="1"/>
          </p:nvPr>
        </p:nvSpPr>
        <p:spPr/>
        <p:txBody>
          <a:bodyPr/>
          <a:lstStyle/>
          <a:p>
            <a:pPr marL="514350" indent="-514350">
              <a:buFont typeface="+mj-lt"/>
              <a:buAutoNum type="arabicPeriod" startAt="13"/>
            </a:pPr>
            <a:r>
              <a:rPr lang="tr-TR" dirty="0" err="1"/>
              <a:t>The</a:t>
            </a:r>
            <a:r>
              <a:rPr lang="tr-TR" dirty="0"/>
              <a:t> </a:t>
            </a:r>
            <a:r>
              <a:rPr lang="tr-TR" dirty="0" err="1"/>
              <a:t>Law</a:t>
            </a:r>
            <a:r>
              <a:rPr lang="tr-TR" dirty="0"/>
              <a:t> of </a:t>
            </a:r>
            <a:r>
              <a:rPr lang="tr-TR" dirty="0" err="1"/>
              <a:t>the</a:t>
            </a:r>
            <a:r>
              <a:rPr lang="tr-TR" dirty="0"/>
              <a:t> </a:t>
            </a:r>
            <a:r>
              <a:rPr lang="tr-TR" dirty="0" err="1"/>
              <a:t>Company</a:t>
            </a:r>
            <a:r>
              <a:rPr lang="tr-TR" dirty="0"/>
              <a:t>: </a:t>
            </a:r>
            <a:r>
              <a:rPr lang="tr-TR" b="0" dirty="0" err="1"/>
              <a:t>Brands</a:t>
            </a:r>
            <a:r>
              <a:rPr lang="tr-TR" b="0" dirty="0"/>
              <a:t> </a:t>
            </a:r>
            <a:r>
              <a:rPr lang="tr-TR" b="0" dirty="0" err="1"/>
              <a:t>are</a:t>
            </a:r>
            <a:r>
              <a:rPr lang="tr-TR" b="0" dirty="0"/>
              <a:t> </a:t>
            </a:r>
            <a:r>
              <a:rPr lang="tr-TR" b="0" dirty="0" err="1"/>
              <a:t>brands</a:t>
            </a:r>
            <a:r>
              <a:rPr lang="tr-TR" b="0" dirty="0"/>
              <a:t>. </a:t>
            </a:r>
            <a:r>
              <a:rPr lang="tr-TR" b="0" dirty="0" err="1"/>
              <a:t>Companies</a:t>
            </a:r>
            <a:r>
              <a:rPr lang="tr-TR" b="0" dirty="0"/>
              <a:t> </a:t>
            </a:r>
            <a:r>
              <a:rPr lang="tr-TR" b="0" dirty="0" err="1"/>
              <a:t>are</a:t>
            </a:r>
            <a:r>
              <a:rPr lang="tr-TR" b="0" dirty="0"/>
              <a:t> </a:t>
            </a:r>
            <a:r>
              <a:rPr lang="tr-TR" b="0" dirty="0" err="1"/>
              <a:t>companies</a:t>
            </a:r>
            <a:r>
              <a:rPr lang="tr-TR" b="0" dirty="0"/>
              <a:t>. </a:t>
            </a:r>
            <a:r>
              <a:rPr lang="tr-TR" b="0" dirty="0" err="1"/>
              <a:t>There</a:t>
            </a:r>
            <a:r>
              <a:rPr lang="tr-TR" b="0" dirty="0"/>
              <a:t> is a </a:t>
            </a:r>
            <a:r>
              <a:rPr lang="tr-TR" b="0" dirty="0" err="1"/>
              <a:t>difference</a:t>
            </a:r>
            <a:r>
              <a:rPr lang="tr-TR" b="0" dirty="0"/>
              <a:t>.</a:t>
            </a:r>
          </a:p>
          <a:p>
            <a:pPr marL="514350" indent="-514350">
              <a:buFont typeface="+mj-lt"/>
              <a:buAutoNum type="arabicPeriod" startAt="13"/>
            </a:pPr>
            <a:r>
              <a:rPr lang="tr-TR" dirty="0" err="1"/>
              <a:t>The</a:t>
            </a:r>
            <a:r>
              <a:rPr lang="tr-TR" dirty="0"/>
              <a:t> </a:t>
            </a:r>
            <a:r>
              <a:rPr lang="tr-TR" dirty="0" err="1"/>
              <a:t>Law</a:t>
            </a:r>
            <a:r>
              <a:rPr lang="tr-TR" dirty="0"/>
              <a:t> of </a:t>
            </a:r>
            <a:r>
              <a:rPr lang="tr-TR" dirty="0" err="1"/>
              <a:t>Subbrands</a:t>
            </a:r>
            <a:r>
              <a:rPr lang="tr-TR" dirty="0"/>
              <a:t>:</a:t>
            </a:r>
            <a:r>
              <a:rPr lang="tr-TR" b="0" dirty="0"/>
              <a:t> </a:t>
            </a:r>
            <a:r>
              <a:rPr lang="tr-TR" b="0" dirty="0" err="1"/>
              <a:t>What</a:t>
            </a:r>
            <a:r>
              <a:rPr lang="tr-TR" b="0" dirty="0"/>
              <a:t> </a:t>
            </a:r>
            <a:r>
              <a:rPr lang="tr-TR" b="0" dirty="0" err="1"/>
              <a:t>branding</a:t>
            </a:r>
            <a:r>
              <a:rPr lang="tr-TR" b="0" dirty="0"/>
              <a:t> </a:t>
            </a:r>
            <a:r>
              <a:rPr lang="tr-TR" b="0" dirty="0" err="1"/>
              <a:t>builds</a:t>
            </a:r>
            <a:r>
              <a:rPr lang="tr-TR" b="0" dirty="0"/>
              <a:t>, </a:t>
            </a:r>
            <a:r>
              <a:rPr lang="tr-TR" b="0" dirty="0" err="1"/>
              <a:t>subbranding</a:t>
            </a:r>
            <a:r>
              <a:rPr lang="tr-TR" b="0" dirty="0"/>
              <a:t> can </a:t>
            </a:r>
            <a:r>
              <a:rPr lang="tr-TR" b="0" dirty="0" err="1"/>
              <a:t>destroy</a:t>
            </a:r>
            <a:r>
              <a:rPr lang="tr-TR" b="0" dirty="0"/>
              <a:t>.</a:t>
            </a:r>
          </a:p>
          <a:p>
            <a:pPr marL="514350" indent="-514350">
              <a:buFont typeface="+mj-lt"/>
              <a:buAutoNum type="arabicPeriod" startAt="13"/>
            </a:pPr>
            <a:r>
              <a:rPr lang="tr-TR" dirty="0" err="1"/>
              <a:t>The</a:t>
            </a:r>
            <a:r>
              <a:rPr lang="tr-TR" dirty="0"/>
              <a:t> </a:t>
            </a:r>
            <a:r>
              <a:rPr lang="tr-TR" dirty="0" err="1"/>
              <a:t>Law</a:t>
            </a:r>
            <a:r>
              <a:rPr lang="tr-TR" dirty="0"/>
              <a:t> of </a:t>
            </a:r>
            <a:r>
              <a:rPr lang="tr-TR" dirty="0" err="1"/>
              <a:t>Sibling</a:t>
            </a:r>
            <a:r>
              <a:rPr lang="tr-TR" b="0" dirty="0"/>
              <a:t>: </a:t>
            </a:r>
            <a:r>
              <a:rPr lang="tr-TR" b="0" dirty="0" err="1"/>
              <a:t>There</a:t>
            </a:r>
            <a:r>
              <a:rPr lang="tr-TR" b="0" dirty="0"/>
              <a:t> is a time and </a:t>
            </a:r>
            <a:r>
              <a:rPr lang="tr-TR" b="0" dirty="0" err="1"/>
              <a:t>place</a:t>
            </a:r>
            <a:r>
              <a:rPr lang="tr-TR" b="0" dirty="0"/>
              <a:t> </a:t>
            </a:r>
            <a:r>
              <a:rPr lang="tr-TR" b="0" dirty="0" err="1"/>
              <a:t>to</a:t>
            </a:r>
            <a:r>
              <a:rPr lang="tr-TR" b="0" dirty="0"/>
              <a:t> </a:t>
            </a:r>
            <a:r>
              <a:rPr lang="tr-TR" b="0" dirty="0" err="1"/>
              <a:t>launch</a:t>
            </a:r>
            <a:r>
              <a:rPr lang="tr-TR" b="0" dirty="0"/>
              <a:t> a </a:t>
            </a:r>
            <a:r>
              <a:rPr lang="tr-TR" b="0" dirty="0" err="1"/>
              <a:t>second</a:t>
            </a:r>
            <a:r>
              <a:rPr lang="tr-TR" b="0" dirty="0"/>
              <a:t> </a:t>
            </a:r>
            <a:r>
              <a:rPr lang="tr-TR" b="0" dirty="0" err="1"/>
              <a:t>brand</a:t>
            </a:r>
            <a:r>
              <a:rPr lang="tr-TR" b="0" dirty="0"/>
              <a:t>.</a:t>
            </a:r>
          </a:p>
          <a:p>
            <a:pPr marL="514350" indent="-514350">
              <a:buFont typeface="+mj-lt"/>
              <a:buAutoNum type="arabicPeriod" startAt="13"/>
            </a:pPr>
            <a:r>
              <a:rPr lang="tr-TR" dirty="0" err="1"/>
              <a:t>The</a:t>
            </a:r>
            <a:r>
              <a:rPr lang="tr-TR" dirty="0"/>
              <a:t> </a:t>
            </a:r>
            <a:r>
              <a:rPr lang="tr-TR" dirty="0" err="1"/>
              <a:t>Law</a:t>
            </a:r>
            <a:r>
              <a:rPr lang="tr-TR" dirty="0"/>
              <a:t> of </a:t>
            </a:r>
            <a:r>
              <a:rPr lang="tr-TR" dirty="0" err="1"/>
              <a:t>Shape</a:t>
            </a:r>
            <a:r>
              <a:rPr lang="tr-TR" dirty="0"/>
              <a:t>: </a:t>
            </a:r>
            <a:r>
              <a:rPr lang="tr-TR" b="0" dirty="0"/>
              <a:t>A </a:t>
            </a:r>
            <a:r>
              <a:rPr lang="tr-TR" b="0" dirty="0" err="1"/>
              <a:t>brand’s</a:t>
            </a:r>
            <a:r>
              <a:rPr lang="tr-TR" b="0" dirty="0"/>
              <a:t> </a:t>
            </a:r>
            <a:r>
              <a:rPr lang="tr-TR" b="0" dirty="0" err="1"/>
              <a:t>logotype</a:t>
            </a:r>
            <a:r>
              <a:rPr lang="tr-TR" b="0" dirty="0"/>
              <a:t> </a:t>
            </a:r>
            <a:r>
              <a:rPr lang="tr-TR" b="0" dirty="0" err="1"/>
              <a:t>should</a:t>
            </a:r>
            <a:r>
              <a:rPr lang="tr-TR" b="0" dirty="0"/>
              <a:t> be </a:t>
            </a:r>
            <a:r>
              <a:rPr lang="tr-TR" b="0" dirty="0" err="1"/>
              <a:t>designed</a:t>
            </a:r>
            <a:r>
              <a:rPr lang="tr-TR" b="0" dirty="0"/>
              <a:t> </a:t>
            </a:r>
            <a:r>
              <a:rPr lang="tr-TR" b="0" dirty="0" err="1"/>
              <a:t>to</a:t>
            </a:r>
            <a:r>
              <a:rPr lang="tr-TR" b="0" dirty="0"/>
              <a:t> fit </a:t>
            </a:r>
            <a:r>
              <a:rPr lang="tr-TR" b="0" dirty="0" err="1"/>
              <a:t>the</a:t>
            </a:r>
            <a:r>
              <a:rPr lang="tr-TR" b="0" dirty="0"/>
              <a:t> </a:t>
            </a:r>
            <a:r>
              <a:rPr lang="tr-TR" b="0" dirty="0" err="1"/>
              <a:t>eyes</a:t>
            </a:r>
            <a:r>
              <a:rPr lang="tr-TR" b="0" dirty="0"/>
              <a:t>. </a:t>
            </a:r>
            <a:r>
              <a:rPr lang="tr-TR" b="0" dirty="0" err="1"/>
              <a:t>Both</a:t>
            </a:r>
            <a:r>
              <a:rPr lang="tr-TR" b="0" dirty="0"/>
              <a:t> </a:t>
            </a:r>
            <a:r>
              <a:rPr lang="tr-TR" b="0" dirty="0" err="1"/>
              <a:t>eyes</a:t>
            </a:r>
            <a:r>
              <a:rPr lang="tr-TR" b="0" dirty="0"/>
              <a:t>.</a:t>
            </a:r>
            <a:endParaRPr lang="tr-TR" dirty="0"/>
          </a:p>
        </p:txBody>
      </p:sp>
    </p:spTree>
    <p:extLst>
      <p:ext uri="{BB962C8B-B14F-4D97-AF65-F5344CB8AC3E}">
        <p14:creationId xmlns:p14="http://schemas.microsoft.com/office/powerpoint/2010/main" val="1374633025"/>
      </p:ext>
    </p:extLst>
  </p:cSld>
  <p:clrMapOvr>
    <a:masterClrMapping/>
  </p:clrMapOvr>
  <p:transition spd="slow">
    <p:circl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The</a:t>
            </a:r>
            <a:r>
              <a:rPr lang="tr-TR" dirty="0"/>
              <a:t> 22 </a:t>
            </a:r>
            <a:r>
              <a:rPr lang="tr-TR" dirty="0" err="1"/>
              <a:t>Immutable</a:t>
            </a:r>
            <a:r>
              <a:rPr lang="tr-TR" dirty="0"/>
              <a:t> </a:t>
            </a:r>
            <a:r>
              <a:rPr lang="tr-TR" dirty="0" err="1"/>
              <a:t>Laws</a:t>
            </a:r>
            <a:r>
              <a:rPr lang="tr-TR" dirty="0"/>
              <a:t> of </a:t>
            </a:r>
            <a:r>
              <a:rPr lang="tr-TR" dirty="0" err="1"/>
              <a:t>Branding</a:t>
            </a:r>
            <a:endParaRPr lang="tr-TR" dirty="0"/>
          </a:p>
        </p:txBody>
      </p:sp>
      <p:sp>
        <p:nvSpPr>
          <p:cNvPr id="3" name="Content Placeholder 2"/>
          <p:cNvSpPr>
            <a:spLocks noGrp="1"/>
          </p:cNvSpPr>
          <p:nvPr>
            <p:ph idx="1"/>
          </p:nvPr>
        </p:nvSpPr>
        <p:spPr>
          <a:xfrm>
            <a:off x="1524000" y="1000836"/>
            <a:ext cx="7391400" cy="4953000"/>
          </a:xfrm>
        </p:spPr>
        <p:txBody>
          <a:bodyPr/>
          <a:lstStyle/>
          <a:p>
            <a:pPr marL="514350" indent="-514350">
              <a:buFont typeface="+mj-lt"/>
              <a:buAutoNum type="arabicPeriod" startAt="17"/>
            </a:pPr>
            <a:r>
              <a:rPr lang="tr-TR" dirty="0" err="1"/>
              <a:t>The</a:t>
            </a:r>
            <a:r>
              <a:rPr lang="tr-TR" dirty="0"/>
              <a:t> </a:t>
            </a:r>
            <a:r>
              <a:rPr lang="tr-TR" dirty="0" err="1"/>
              <a:t>Law</a:t>
            </a:r>
            <a:r>
              <a:rPr lang="tr-TR" dirty="0"/>
              <a:t> of </a:t>
            </a:r>
            <a:r>
              <a:rPr lang="tr-TR" dirty="0" err="1"/>
              <a:t>the</a:t>
            </a:r>
            <a:r>
              <a:rPr lang="tr-TR" dirty="0"/>
              <a:t> </a:t>
            </a:r>
            <a:r>
              <a:rPr lang="tr-TR" dirty="0" err="1"/>
              <a:t>Colour</a:t>
            </a:r>
            <a:r>
              <a:rPr lang="tr-TR" dirty="0"/>
              <a:t>: </a:t>
            </a:r>
            <a:r>
              <a:rPr lang="tr-TR" b="0" dirty="0"/>
              <a:t>A </a:t>
            </a:r>
            <a:r>
              <a:rPr lang="tr-TR" b="0" dirty="0" err="1"/>
              <a:t>brand</a:t>
            </a:r>
            <a:r>
              <a:rPr lang="tr-TR" b="0" dirty="0"/>
              <a:t> </a:t>
            </a:r>
            <a:r>
              <a:rPr lang="tr-TR" b="0" dirty="0" err="1"/>
              <a:t>should</a:t>
            </a:r>
            <a:r>
              <a:rPr lang="tr-TR" b="0" dirty="0"/>
              <a:t> </a:t>
            </a:r>
            <a:r>
              <a:rPr lang="tr-TR" b="0" dirty="0" err="1"/>
              <a:t>use</a:t>
            </a:r>
            <a:r>
              <a:rPr lang="tr-TR" b="0" dirty="0"/>
              <a:t> a </a:t>
            </a:r>
            <a:r>
              <a:rPr lang="tr-TR" b="0" dirty="0" err="1"/>
              <a:t>colour</a:t>
            </a:r>
            <a:r>
              <a:rPr lang="tr-TR" b="0" dirty="0"/>
              <a:t> </a:t>
            </a:r>
            <a:r>
              <a:rPr lang="tr-TR" b="0" dirty="0" err="1"/>
              <a:t>that</a:t>
            </a:r>
            <a:r>
              <a:rPr lang="tr-TR" b="0" dirty="0"/>
              <a:t> is </a:t>
            </a:r>
            <a:r>
              <a:rPr lang="tr-TR" b="0" dirty="0" err="1"/>
              <a:t>opposite</a:t>
            </a:r>
            <a:r>
              <a:rPr lang="tr-TR" b="0" dirty="0"/>
              <a:t> of </a:t>
            </a:r>
            <a:r>
              <a:rPr lang="tr-TR" b="0" dirty="0" err="1"/>
              <a:t>its</a:t>
            </a:r>
            <a:r>
              <a:rPr lang="tr-TR" b="0" dirty="0"/>
              <a:t> </a:t>
            </a:r>
            <a:r>
              <a:rPr lang="tr-TR" b="0" dirty="0" err="1"/>
              <a:t>major</a:t>
            </a:r>
            <a:r>
              <a:rPr lang="tr-TR" b="0" dirty="0"/>
              <a:t> </a:t>
            </a:r>
            <a:r>
              <a:rPr lang="tr-TR" b="0" dirty="0" err="1"/>
              <a:t>competitor</a:t>
            </a:r>
            <a:r>
              <a:rPr lang="tr-TR" b="0" dirty="0"/>
              <a:t>.</a:t>
            </a:r>
          </a:p>
          <a:p>
            <a:pPr marL="514350" indent="-514350">
              <a:buFont typeface="+mj-lt"/>
              <a:buAutoNum type="arabicPeriod" startAt="17"/>
            </a:pPr>
            <a:r>
              <a:rPr lang="tr-TR" dirty="0" err="1"/>
              <a:t>The</a:t>
            </a:r>
            <a:r>
              <a:rPr lang="tr-TR" dirty="0"/>
              <a:t> </a:t>
            </a:r>
            <a:r>
              <a:rPr lang="tr-TR" dirty="0" err="1"/>
              <a:t>Law</a:t>
            </a:r>
            <a:r>
              <a:rPr lang="tr-TR" dirty="0"/>
              <a:t> of </a:t>
            </a:r>
            <a:r>
              <a:rPr lang="tr-TR" dirty="0" err="1"/>
              <a:t>Borders</a:t>
            </a:r>
            <a:r>
              <a:rPr lang="tr-TR" dirty="0"/>
              <a:t>:</a:t>
            </a:r>
            <a:r>
              <a:rPr lang="tr-TR" b="0" dirty="0"/>
              <a:t> </a:t>
            </a:r>
            <a:r>
              <a:rPr lang="tr-TR" b="0" dirty="0" err="1"/>
              <a:t>There</a:t>
            </a:r>
            <a:r>
              <a:rPr lang="tr-TR" b="0" dirty="0"/>
              <a:t> </a:t>
            </a:r>
            <a:r>
              <a:rPr lang="tr-TR" b="0" dirty="0" err="1"/>
              <a:t>are</a:t>
            </a:r>
            <a:r>
              <a:rPr lang="tr-TR" b="0" dirty="0"/>
              <a:t> </a:t>
            </a:r>
            <a:r>
              <a:rPr lang="tr-TR" b="0" dirty="0" err="1"/>
              <a:t>no</a:t>
            </a:r>
            <a:r>
              <a:rPr lang="tr-TR" b="0" dirty="0"/>
              <a:t> </a:t>
            </a:r>
            <a:r>
              <a:rPr lang="tr-TR" b="0" dirty="0" err="1"/>
              <a:t>barriers</a:t>
            </a:r>
            <a:r>
              <a:rPr lang="tr-TR" b="0" dirty="0"/>
              <a:t> in global </a:t>
            </a:r>
            <a:r>
              <a:rPr lang="tr-TR" b="0" dirty="0" err="1"/>
              <a:t>branding</a:t>
            </a:r>
            <a:r>
              <a:rPr lang="tr-TR" b="0" dirty="0"/>
              <a:t>. A </a:t>
            </a:r>
            <a:r>
              <a:rPr lang="tr-TR" b="0" dirty="0" err="1"/>
              <a:t>brand</a:t>
            </a:r>
            <a:r>
              <a:rPr lang="tr-TR" b="0" dirty="0"/>
              <a:t> </a:t>
            </a:r>
            <a:r>
              <a:rPr lang="tr-TR" b="0" dirty="0" err="1"/>
              <a:t>should</a:t>
            </a:r>
            <a:r>
              <a:rPr lang="tr-TR" b="0" dirty="0"/>
              <a:t> </a:t>
            </a:r>
            <a:r>
              <a:rPr lang="tr-TR" b="0" dirty="0" err="1"/>
              <a:t>know</a:t>
            </a:r>
            <a:r>
              <a:rPr lang="tr-TR" b="0" dirty="0"/>
              <a:t> </a:t>
            </a:r>
            <a:r>
              <a:rPr lang="tr-TR" b="0" dirty="0" err="1"/>
              <a:t>no</a:t>
            </a:r>
            <a:r>
              <a:rPr lang="tr-TR" b="0" dirty="0"/>
              <a:t> </a:t>
            </a:r>
            <a:r>
              <a:rPr lang="tr-TR" b="0" dirty="0" err="1"/>
              <a:t>borders</a:t>
            </a:r>
            <a:r>
              <a:rPr lang="tr-TR" b="0" dirty="0"/>
              <a:t>.</a:t>
            </a:r>
          </a:p>
          <a:p>
            <a:pPr marL="514350" indent="-514350">
              <a:buFont typeface="+mj-lt"/>
              <a:buAutoNum type="arabicPeriod" startAt="17"/>
            </a:pPr>
            <a:r>
              <a:rPr lang="tr-TR" dirty="0" err="1"/>
              <a:t>The</a:t>
            </a:r>
            <a:r>
              <a:rPr lang="tr-TR" dirty="0"/>
              <a:t> </a:t>
            </a:r>
            <a:r>
              <a:rPr lang="tr-TR" dirty="0" err="1"/>
              <a:t>Law</a:t>
            </a:r>
            <a:r>
              <a:rPr lang="tr-TR" dirty="0"/>
              <a:t> of </a:t>
            </a:r>
            <a:r>
              <a:rPr lang="tr-TR" dirty="0" err="1"/>
              <a:t>Consistency</a:t>
            </a:r>
            <a:r>
              <a:rPr lang="tr-TR" b="0" dirty="0"/>
              <a:t>: A </a:t>
            </a:r>
            <a:r>
              <a:rPr lang="tr-TR" b="0" dirty="0" err="1"/>
              <a:t>brand</a:t>
            </a:r>
            <a:r>
              <a:rPr lang="tr-TR" b="0" dirty="0"/>
              <a:t> is not </a:t>
            </a:r>
            <a:r>
              <a:rPr lang="tr-TR" b="0" dirty="0" err="1"/>
              <a:t>built</a:t>
            </a:r>
            <a:r>
              <a:rPr lang="tr-TR" b="0" dirty="0"/>
              <a:t> </a:t>
            </a:r>
            <a:r>
              <a:rPr lang="tr-TR" b="0" dirty="0" err="1"/>
              <a:t>overnight</a:t>
            </a:r>
            <a:r>
              <a:rPr lang="tr-TR" b="0" dirty="0"/>
              <a:t>, </a:t>
            </a:r>
            <a:r>
              <a:rPr lang="tr-TR" b="0" dirty="0" err="1"/>
              <a:t>success</a:t>
            </a:r>
            <a:r>
              <a:rPr lang="tr-TR" b="0" dirty="0"/>
              <a:t> is </a:t>
            </a:r>
            <a:r>
              <a:rPr lang="tr-TR" b="0" dirty="0" err="1"/>
              <a:t>measured</a:t>
            </a:r>
            <a:r>
              <a:rPr lang="tr-TR" b="0" dirty="0"/>
              <a:t> in </a:t>
            </a:r>
            <a:r>
              <a:rPr lang="tr-TR" b="0" dirty="0" err="1"/>
              <a:t>decades</a:t>
            </a:r>
            <a:r>
              <a:rPr lang="tr-TR" b="0" dirty="0"/>
              <a:t> not </a:t>
            </a:r>
            <a:r>
              <a:rPr lang="tr-TR" b="0" dirty="0" err="1"/>
              <a:t>years</a:t>
            </a:r>
            <a:r>
              <a:rPr lang="tr-TR" b="0" dirty="0"/>
              <a:t>.</a:t>
            </a:r>
          </a:p>
          <a:p>
            <a:pPr marL="514350" indent="-514350">
              <a:buFont typeface="+mj-lt"/>
              <a:buAutoNum type="arabicPeriod" startAt="17"/>
            </a:pPr>
            <a:r>
              <a:rPr lang="tr-TR" dirty="0" err="1"/>
              <a:t>The</a:t>
            </a:r>
            <a:r>
              <a:rPr lang="tr-TR" dirty="0"/>
              <a:t> </a:t>
            </a:r>
            <a:r>
              <a:rPr lang="tr-TR" dirty="0" err="1"/>
              <a:t>Law</a:t>
            </a:r>
            <a:r>
              <a:rPr lang="tr-TR" dirty="0"/>
              <a:t> of </a:t>
            </a:r>
            <a:r>
              <a:rPr lang="tr-TR" dirty="0" err="1"/>
              <a:t>Change</a:t>
            </a:r>
            <a:r>
              <a:rPr lang="tr-TR" dirty="0"/>
              <a:t>: </a:t>
            </a:r>
            <a:r>
              <a:rPr lang="tr-TR" b="0" dirty="0" err="1"/>
              <a:t>Brands</a:t>
            </a:r>
            <a:r>
              <a:rPr lang="tr-TR" b="0" dirty="0"/>
              <a:t> can be </a:t>
            </a:r>
            <a:r>
              <a:rPr lang="tr-TR" b="0" dirty="0" err="1"/>
              <a:t>changed</a:t>
            </a:r>
            <a:r>
              <a:rPr lang="tr-TR" b="0" dirty="0"/>
              <a:t>, but </a:t>
            </a:r>
            <a:r>
              <a:rPr lang="tr-TR" b="0" dirty="0" err="1"/>
              <a:t>only</a:t>
            </a:r>
            <a:r>
              <a:rPr lang="tr-TR" b="0" dirty="0"/>
              <a:t> </a:t>
            </a:r>
            <a:r>
              <a:rPr lang="tr-TR" b="0" dirty="0" err="1"/>
              <a:t>infrequently</a:t>
            </a:r>
            <a:r>
              <a:rPr lang="tr-TR" b="0" dirty="0"/>
              <a:t> and </a:t>
            </a:r>
            <a:r>
              <a:rPr lang="tr-TR" b="0" dirty="0" err="1"/>
              <a:t>only</a:t>
            </a:r>
            <a:r>
              <a:rPr lang="tr-TR" b="0" dirty="0"/>
              <a:t> </a:t>
            </a:r>
            <a:r>
              <a:rPr lang="tr-TR" b="0" dirty="0" err="1"/>
              <a:t>very</a:t>
            </a:r>
            <a:r>
              <a:rPr lang="tr-TR" b="0" dirty="0"/>
              <a:t> </a:t>
            </a:r>
            <a:r>
              <a:rPr lang="tr-TR" b="0" dirty="0" err="1"/>
              <a:t>carefully</a:t>
            </a:r>
            <a:r>
              <a:rPr lang="tr-TR" b="0" dirty="0"/>
              <a:t>.</a:t>
            </a:r>
            <a:endParaRPr lang="tr-TR" dirty="0"/>
          </a:p>
        </p:txBody>
      </p:sp>
    </p:spTree>
    <p:extLst>
      <p:ext uri="{BB962C8B-B14F-4D97-AF65-F5344CB8AC3E}">
        <p14:creationId xmlns:p14="http://schemas.microsoft.com/office/powerpoint/2010/main" val="2611887115"/>
      </p:ext>
    </p:extLst>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57800" y="1527916"/>
            <a:ext cx="3657600" cy="3878368"/>
          </a:xfrm>
        </p:spPr>
      </p:pic>
      <p:graphicFrame>
        <p:nvGraphicFramePr>
          <p:cNvPr id="8" name="Content Placeholder 7"/>
          <p:cNvGraphicFramePr>
            <a:graphicFrameLocks noGrp="1"/>
          </p:cNvGraphicFramePr>
          <p:nvPr>
            <p:ph sz="half" idx="1"/>
            <p:extLst>
              <p:ext uri="{D42A27DB-BD31-4B8C-83A1-F6EECF244321}">
                <p14:modId xmlns:p14="http://schemas.microsoft.com/office/powerpoint/2010/main" val="50946082"/>
              </p:ext>
            </p:extLst>
          </p:nvPr>
        </p:nvGraphicFramePr>
        <p:xfrm>
          <a:off x="1485900" y="1143000"/>
          <a:ext cx="43815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endParaRPr lang="tr-TR"/>
          </a:p>
        </p:txBody>
      </p:sp>
    </p:spTree>
    <p:extLst>
      <p:ext uri="{BB962C8B-B14F-4D97-AF65-F5344CB8AC3E}">
        <p14:creationId xmlns:p14="http://schemas.microsoft.com/office/powerpoint/2010/main" val="1085467890"/>
      </p:ext>
    </p:extLst>
  </p:cSld>
  <p:clrMapOvr>
    <a:masterClrMapping/>
  </p:clrMapOvr>
  <p:transition spd="slow">
    <p:circl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The</a:t>
            </a:r>
            <a:r>
              <a:rPr lang="tr-TR" dirty="0"/>
              <a:t> 22 </a:t>
            </a:r>
            <a:r>
              <a:rPr lang="tr-TR" dirty="0" err="1"/>
              <a:t>Immutable</a:t>
            </a:r>
            <a:r>
              <a:rPr lang="tr-TR" dirty="0"/>
              <a:t> </a:t>
            </a:r>
            <a:r>
              <a:rPr lang="tr-TR" dirty="0" err="1"/>
              <a:t>Laws</a:t>
            </a:r>
            <a:r>
              <a:rPr lang="tr-TR" dirty="0"/>
              <a:t> of </a:t>
            </a:r>
            <a:r>
              <a:rPr lang="tr-TR" dirty="0" err="1"/>
              <a:t>Branding</a:t>
            </a:r>
            <a:endParaRPr lang="tr-TR" dirty="0"/>
          </a:p>
        </p:txBody>
      </p:sp>
      <p:sp>
        <p:nvSpPr>
          <p:cNvPr id="3" name="Content Placeholder 2"/>
          <p:cNvSpPr>
            <a:spLocks noGrp="1"/>
          </p:cNvSpPr>
          <p:nvPr>
            <p:ph idx="1"/>
          </p:nvPr>
        </p:nvSpPr>
        <p:spPr>
          <a:xfrm>
            <a:off x="1524000" y="1219200"/>
            <a:ext cx="7391400" cy="4734636"/>
          </a:xfrm>
        </p:spPr>
        <p:txBody>
          <a:bodyPr/>
          <a:lstStyle/>
          <a:p>
            <a:pPr marL="514350" indent="-514350">
              <a:spcAft>
                <a:spcPts val="1200"/>
              </a:spcAft>
              <a:buFont typeface="+mj-lt"/>
              <a:buAutoNum type="arabicPeriod" startAt="21"/>
            </a:pPr>
            <a:r>
              <a:rPr lang="tr-TR" dirty="0" err="1"/>
              <a:t>The</a:t>
            </a:r>
            <a:r>
              <a:rPr lang="tr-TR" dirty="0"/>
              <a:t> </a:t>
            </a:r>
            <a:r>
              <a:rPr lang="tr-TR" dirty="0" err="1"/>
              <a:t>Law</a:t>
            </a:r>
            <a:r>
              <a:rPr lang="tr-TR" dirty="0"/>
              <a:t> of </a:t>
            </a:r>
            <a:r>
              <a:rPr lang="tr-TR" dirty="0" err="1"/>
              <a:t>the</a:t>
            </a:r>
            <a:r>
              <a:rPr lang="tr-TR" dirty="0"/>
              <a:t> </a:t>
            </a:r>
            <a:r>
              <a:rPr lang="tr-TR" dirty="0" err="1"/>
              <a:t>Mortality</a:t>
            </a:r>
            <a:r>
              <a:rPr lang="tr-TR" dirty="0"/>
              <a:t>: </a:t>
            </a:r>
            <a:r>
              <a:rPr lang="tr-TR" b="0" dirty="0"/>
              <a:t>No </a:t>
            </a:r>
            <a:r>
              <a:rPr lang="tr-TR" b="0" dirty="0" err="1"/>
              <a:t>brand</a:t>
            </a:r>
            <a:r>
              <a:rPr lang="tr-TR" b="0" dirty="0"/>
              <a:t> </a:t>
            </a:r>
            <a:r>
              <a:rPr lang="tr-TR" b="0" dirty="0" err="1"/>
              <a:t>will</a:t>
            </a:r>
            <a:r>
              <a:rPr lang="tr-TR" b="0" dirty="0"/>
              <a:t> </a:t>
            </a:r>
            <a:r>
              <a:rPr lang="tr-TR" b="0" dirty="0" err="1"/>
              <a:t>live</a:t>
            </a:r>
            <a:r>
              <a:rPr lang="tr-TR" b="0" dirty="0"/>
              <a:t> </a:t>
            </a:r>
            <a:r>
              <a:rPr lang="tr-TR" b="0" dirty="0" err="1"/>
              <a:t>forever</a:t>
            </a:r>
            <a:r>
              <a:rPr lang="tr-TR" b="0" dirty="0"/>
              <a:t>. </a:t>
            </a:r>
            <a:r>
              <a:rPr lang="tr-TR" b="0" dirty="0" err="1"/>
              <a:t>Euthenasia</a:t>
            </a:r>
            <a:r>
              <a:rPr lang="tr-TR" b="0" dirty="0"/>
              <a:t> is </a:t>
            </a:r>
            <a:r>
              <a:rPr lang="tr-TR" b="0" dirty="0" err="1"/>
              <a:t>often</a:t>
            </a:r>
            <a:r>
              <a:rPr lang="tr-TR" b="0" dirty="0"/>
              <a:t> </a:t>
            </a:r>
            <a:r>
              <a:rPr lang="tr-TR" b="0" dirty="0" err="1"/>
              <a:t>the</a:t>
            </a:r>
            <a:r>
              <a:rPr lang="tr-TR" b="0" dirty="0"/>
              <a:t> </a:t>
            </a:r>
            <a:r>
              <a:rPr lang="tr-TR" b="0" dirty="0" err="1"/>
              <a:t>best</a:t>
            </a:r>
            <a:r>
              <a:rPr lang="tr-TR" b="0" dirty="0"/>
              <a:t> </a:t>
            </a:r>
            <a:r>
              <a:rPr lang="tr-TR" b="0" dirty="0" err="1"/>
              <a:t>solution</a:t>
            </a:r>
            <a:r>
              <a:rPr lang="tr-TR" b="0" dirty="0"/>
              <a:t>.</a:t>
            </a:r>
          </a:p>
          <a:p>
            <a:pPr marL="514350" indent="-514350">
              <a:buFont typeface="+mj-lt"/>
              <a:buAutoNum type="arabicPeriod" startAt="21"/>
            </a:pPr>
            <a:r>
              <a:rPr lang="tr-TR" dirty="0" err="1"/>
              <a:t>The</a:t>
            </a:r>
            <a:r>
              <a:rPr lang="tr-TR" dirty="0"/>
              <a:t> </a:t>
            </a:r>
            <a:r>
              <a:rPr lang="tr-TR" dirty="0" err="1"/>
              <a:t>Law</a:t>
            </a:r>
            <a:r>
              <a:rPr lang="tr-TR" dirty="0"/>
              <a:t> of </a:t>
            </a:r>
            <a:r>
              <a:rPr lang="tr-TR" dirty="0" err="1"/>
              <a:t>Singularity</a:t>
            </a:r>
            <a:r>
              <a:rPr lang="tr-TR" dirty="0"/>
              <a:t>:</a:t>
            </a:r>
            <a:r>
              <a:rPr lang="tr-TR" b="0" dirty="0"/>
              <a:t> </a:t>
            </a:r>
            <a:r>
              <a:rPr lang="tr-TR" b="0" dirty="0" err="1"/>
              <a:t>The</a:t>
            </a:r>
            <a:r>
              <a:rPr lang="tr-TR" b="0" dirty="0"/>
              <a:t> </a:t>
            </a:r>
            <a:r>
              <a:rPr lang="tr-TR" b="0" dirty="0" err="1"/>
              <a:t>most</a:t>
            </a:r>
            <a:r>
              <a:rPr lang="tr-TR" b="0" dirty="0"/>
              <a:t> </a:t>
            </a:r>
            <a:r>
              <a:rPr lang="tr-TR" b="0" dirty="0" err="1"/>
              <a:t>important</a:t>
            </a:r>
            <a:r>
              <a:rPr lang="tr-TR" b="0" dirty="0"/>
              <a:t> </a:t>
            </a:r>
            <a:r>
              <a:rPr lang="tr-TR" b="0" dirty="0" err="1"/>
              <a:t>aspect</a:t>
            </a:r>
            <a:r>
              <a:rPr lang="tr-TR" b="0" dirty="0"/>
              <a:t> of a </a:t>
            </a:r>
            <a:r>
              <a:rPr lang="tr-TR" b="0" dirty="0" err="1"/>
              <a:t>brand</a:t>
            </a:r>
            <a:r>
              <a:rPr lang="tr-TR" b="0" dirty="0"/>
              <a:t> is </a:t>
            </a:r>
            <a:r>
              <a:rPr lang="tr-TR" b="0" dirty="0" err="1"/>
              <a:t>its</a:t>
            </a:r>
            <a:r>
              <a:rPr lang="tr-TR" b="0" dirty="0"/>
              <a:t> </a:t>
            </a:r>
            <a:r>
              <a:rPr lang="tr-TR" b="0" dirty="0" err="1"/>
              <a:t>single-mindedness</a:t>
            </a:r>
            <a:r>
              <a:rPr lang="tr-TR" b="0" dirty="0"/>
              <a:t>; </a:t>
            </a:r>
            <a:r>
              <a:rPr lang="tr-TR" b="0" dirty="0" err="1"/>
              <a:t>the</a:t>
            </a:r>
            <a:r>
              <a:rPr lang="tr-TR" b="0" dirty="0"/>
              <a:t> </a:t>
            </a:r>
            <a:r>
              <a:rPr lang="tr-TR" b="0" dirty="0" err="1"/>
              <a:t>singular</a:t>
            </a:r>
            <a:r>
              <a:rPr lang="tr-TR" b="0" dirty="0"/>
              <a:t> idea </a:t>
            </a:r>
            <a:r>
              <a:rPr lang="tr-TR" b="0" dirty="0" err="1"/>
              <a:t>or</a:t>
            </a:r>
            <a:r>
              <a:rPr lang="tr-TR" b="0" dirty="0"/>
              <a:t> </a:t>
            </a:r>
            <a:r>
              <a:rPr lang="tr-TR" b="0" dirty="0" err="1"/>
              <a:t>concept</a:t>
            </a:r>
            <a:r>
              <a:rPr lang="tr-TR" b="0" dirty="0"/>
              <a:t> </a:t>
            </a:r>
            <a:r>
              <a:rPr lang="tr-TR" b="0" dirty="0" err="1"/>
              <a:t>that</a:t>
            </a:r>
            <a:r>
              <a:rPr lang="tr-TR" b="0" dirty="0"/>
              <a:t> </a:t>
            </a:r>
            <a:r>
              <a:rPr lang="tr-TR" b="0" dirty="0" err="1"/>
              <a:t>you</a:t>
            </a:r>
            <a:r>
              <a:rPr lang="tr-TR" b="0" dirty="0"/>
              <a:t> </a:t>
            </a:r>
            <a:r>
              <a:rPr lang="tr-TR" b="0" dirty="0" err="1"/>
              <a:t>own</a:t>
            </a:r>
            <a:r>
              <a:rPr lang="tr-TR" b="0" dirty="0"/>
              <a:t> inside </a:t>
            </a:r>
            <a:r>
              <a:rPr lang="tr-TR" b="0" dirty="0" err="1"/>
              <a:t>the</a:t>
            </a:r>
            <a:r>
              <a:rPr lang="tr-TR" b="0" dirty="0"/>
              <a:t> </a:t>
            </a:r>
            <a:r>
              <a:rPr lang="tr-TR" b="0" dirty="0" err="1"/>
              <a:t>mind</a:t>
            </a:r>
            <a:r>
              <a:rPr lang="tr-TR" b="0" dirty="0"/>
              <a:t> of </a:t>
            </a:r>
            <a:r>
              <a:rPr lang="tr-TR" b="0" dirty="0" err="1"/>
              <a:t>the</a:t>
            </a:r>
            <a:r>
              <a:rPr lang="tr-TR" b="0" dirty="0"/>
              <a:t> </a:t>
            </a:r>
            <a:r>
              <a:rPr lang="tr-TR" b="0" dirty="0" err="1"/>
              <a:t>propect</a:t>
            </a:r>
            <a:r>
              <a:rPr lang="tr-TR" b="0" dirty="0"/>
              <a:t>.</a:t>
            </a:r>
          </a:p>
        </p:txBody>
      </p:sp>
    </p:spTree>
    <p:extLst>
      <p:ext uri="{BB962C8B-B14F-4D97-AF65-F5344CB8AC3E}">
        <p14:creationId xmlns:p14="http://schemas.microsoft.com/office/powerpoint/2010/main" val="3922883347"/>
      </p:ext>
    </p:extLst>
  </p:cSld>
  <p:clrMapOvr>
    <a:masterClrMapping/>
  </p:clrMapOvr>
  <p:transition spd="slow">
    <p:circl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THANK YOU</a:t>
            </a:r>
            <a:endParaRPr lang="en-GB" dirty="0"/>
          </a:p>
        </p:txBody>
      </p:sp>
    </p:spTree>
    <p:extLst>
      <p:ext uri="{BB962C8B-B14F-4D97-AF65-F5344CB8AC3E}">
        <p14:creationId xmlns:p14="http://schemas.microsoft.com/office/powerpoint/2010/main" val="279877161"/>
      </p:ext>
    </p:extLst>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Definition of a Brand </a:t>
            </a:r>
            <a:endParaRPr lang="tr-TR" dirty="0"/>
          </a:p>
        </p:txBody>
      </p:sp>
      <p:sp>
        <p:nvSpPr>
          <p:cNvPr id="3" name="Content Placeholder 2"/>
          <p:cNvSpPr>
            <a:spLocks noGrp="1"/>
          </p:cNvSpPr>
          <p:nvPr>
            <p:ph idx="1"/>
          </p:nvPr>
        </p:nvSpPr>
        <p:spPr>
          <a:xfrm>
            <a:off x="1600200" y="1143000"/>
            <a:ext cx="7315200" cy="4876800"/>
          </a:xfrm>
        </p:spPr>
        <p:txBody>
          <a:bodyPr/>
          <a:lstStyle/>
          <a:p>
            <a:r>
              <a:rPr lang="en-GB" sz="2800" b="0" dirty="0"/>
              <a:t>‘A name, term, sign, symbol or design, or a combination of them intended to identify the good and services of one seller or group of sellers and to differentiate them from those of the competition.’*</a:t>
            </a:r>
            <a:endParaRPr lang="tr-TR" sz="2800" b="0" dirty="0"/>
          </a:p>
          <a:p>
            <a:endParaRPr lang="tr-TR" sz="2800" b="0" dirty="0"/>
          </a:p>
          <a:p>
            <a:endParaRPr lang="tr-TR" sz="2800" b="0" dirty="0"/>
          </a:p>
          <a:p>
            <a:endParaRPr lang="tr-TR" sz="2800" b="0" dirty="0"/>
          </a:p>
          <a:p>
            <a:endParaRPr lang="tr-TR" sz="2800" b="0" dirty="0"/>
          </a:p>
          <a:p>
            <a:pPr marL="0" indent="0">
              <a:buNone/>
            </a:pPr>
            <a:r>
              <a:rPr lang="tr-TR" sz="1600" b="0" dirty="0"/>
              <a:t>*</a:t>
            </a:r>
            <a:r>
              <a:rPr lang="en-GB" sz="1600" b="0" dirty="0"/>
              <a:t>The American Marketing Association</a:t>
            </a:r>
            <a:endParaRPr lang="en-GB" sz="1600" dirty="0"/>
          </a:p>
        </p:txBody>
      </p:sp>
    </p:spTree>
    <p:extLst>
      <p:ext uri="{BB962C8B-B14F-4D97-AF65-F5344CB8AC3E}">
        <p14:creationId xmlns:p14="http://schemas.microsoft.com/office/powerpoint/2010/main" val="3266999413"/>
      </p:ext>
    </p:extLst>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What</a:t>
            </a:r>
            <a:r>
              <a:rPr lang="tr-TR" dirty="0"/>
              <a:t> is a </a:t>
            </a:r>
            <a:r>
              <a:rPr lang="tr-TR" dirty="0" err="1"/>
              <a:t>brand</a:t>
            </a:r>
            <a:r>
              <a:rPr lang="tr-TR" dirty="0"/>
              <a:t>?</a:t>
            </a:r>
          </a:p>
        </p:txBody>
      </p:sp>
      <p:sp>
        <p:nvSpPr>
          <p:cNvPr id="3" name="Content Placeholder 2"/>
          <p:cNvSpPr>
            <a:spLocks noGrp="1"/>
          </p:cNvSpPr>
          <p:nvPr>
            <p:ph idx="1"/>
          </p:nvPr>
        </p:nvSpPr>
        <p:spPr/>
        <p:txBody>
          <a:bodyPr/>
          <a:lstStyle/>
          <a:p>
            <a:r>
              <a:rPr lang="en-GB" sz="2800" b="0" dirty="0"/>
              <a:t>The source of a </a:t>
            </a:r>
            <a:r>
              <a:rPr lang="en-GB" sz="2800" b="0" i="1" dirty="0"/>
              <a:t>promise</a:t>
            </a:r>
            <a:r>
              <a:rPr lang="en-GB" sz="2800" b="0" dirty="0"/>
              <a:t> to the customer</a:t>
            </a:r>
          </a:p>
          <a:p>
            <a:r>
              <a:rPr lang="en-GB" sz="2800" b="0" dirty="0"/>
              <a:t>The source of a </a:t>
            </a:r>
            <a:r>
              <a:rPr lang="en-GB" sz="2800" b="0" i="1" dirty="0"/>
              <a:t>relationship</a:t>
            </a:r>
            <a:r>
              <a:rPr lang="en-GB" sz="2800" b="0" dirty="0"/>
              <a:t> with the customer</a:t>
            </a:r>
          </a:p>
          <a:p>
            <a:r>
              <a:rPr lang="en-GB" sz="2800" b="0" dirty="0"/>
              <a:t>The unique source of </a:t>
            </a:r>
            <a:r>
              <a:rPr lang="en-GB" sz="2800" b="0" i="1" dirty="0"/>
              <a:t>products and services</a:t>
            </a:r>
          </a:p>
          <a:p>
            <a:r>
              <a:rPr lang="en-GB" sz="2800" b="0" dirty="0"/>
              <a:t>The </a:t>
            </a:r>
            <a:r>
              <a:rPr lang="en-GB" sz="2800" b="0" i="1" dirty="0"/>
              <a:t>single concept </a:t>
            </a:r>
            <a:r>
              <a:rPr lang="en-GB" sz="2800" b="0" dirty="0"/>
              <a:t>you own inside the mind of the prospect</a:t>
            </a:r>
          </a:p>
          <a:p>
            <a:r>
              <a:rPr lang="en-GB" sz="2800" b="0" dirty="0"/>
              <a:t>The </a:t>
            </a:r>
            <a:r>
              <a:rPr lang="en-GB" sz="2800" b="0" i="1" dirty="0"/>
              <a:t>sum of each customer’s experience </a:t>
            </a:r>
            <a:r>
              <a:rPr lang="en-GB" sz="2800" b="0" dirty="0"/>
              <a:t>with your organisation</a:t>
            </a:r>
          </a:p>
        </p:txBody>
      </p:sp>
    </p:spTree>
    <p:extLst>
      <p:ext uri="{BB962C8B-B14F-4D97-AF65-F5344CB8AC3E}">
        <p14:creationId xmlns:p14="http://schemas.microsoft.com/office/powerpoint/2010/main" val="2900197996"/>
      </p:ext>
    </p:extLst>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registered trade mark?</a:t>
            </a:r>
            <a:endParaRPr lang="tr-TR" dirty="0"/>
          </a:p>
        </p:txBody>
      </p:sp>
      <p:sp>
        <p:nvSpPr>
          <p:cNvPr id="3" name="Content Placeholder 2"/>
          <p:cNvSpPr>
            <a:spLocks noGrp="1"/>
          </p:cNvSpPr>
          <p:nvPr>
            <p:ph idx="1"/>
          </p:nvPr>
        </p:nvSpPr>
        <p:spPr>
          <a:xfrm>
            <a:off x="1752600" y="1143000"/>
            <a:ext cx="7162800" cy="4953000"/>
          </a:xfrm>
        </p:spPr>
        <p:txBody>
          <a:bodyPr/>
          <a:lstStyle/>
          <a:p>
            <a:r>
              <a:rPr lang="en-GB" sz="2400" b="0" dirty="0"/>
              <a:t>'A trade mark may consist of any signs capable of being represented graphically, particularly words, including personal names, designs, letters, numerals, the shape of goods or of their packaging, provided that such signs are capable of distinguishing the goods or services of one undertaking from those of other undertakings.‘*</a:t>
            </a:r>
          </a:p>
          <a:p>
            <a:endParaRPr lang="en-GB" sz="1400" b="0" dirty="0"/>
          </a:p>
          <a:p>
            <a:endParaRPr lang="en-GB" sz="1400" b="0" dirty="0"/>
          </a:p>
          <a:p>
            <a:endParaRPr lang="en-GB" sz="1400" b="0" dirty="0"/>
          </a:p>
          <a:p>
            <a:endParaRPr lang="en-GB" sz="1400" b="0" dirty="0"/>
          </a:p>
          <a:p>
            <a:endParaRPr lang="en-GB" sz="1400" b="0" dirty="0"/>
          </a:p>
          <a:p>
            <a:pPr marL="0" indent="0">
              <a:buNone/>
            </a:pPr>
            <a:endParaRPr lang="en-GB" sz="1400" b="0" dirty="0"/>
          </a:p>
          <a:p>
            <a:pPr marL="0" indent="0">
              <a:buNone/>
            </a:pPr>
            <a:endParaRPr lang="en-GB" sz="1400" b="0" dirty="0"/>
          </a:p>
          <a:p>
            <a:pPr marL="0" indent="0">
              <a:buNone/>
            </a:pPr>
            <a:r>
              <a:rPr lang="en-GB" sz="1400" b="0" dirty="0"/>
              <a:t>*Article 2, Directive 2008/95/EC of the European Parliament and of the Council</a:t>
            </a:r>
          </a:p>
          <a:p>
            <a:endParaRPr lang="tr-TR" sz="1400" b="0" dirty="0"/>
          </a:p>
        </p:txBody>
      </p:sp>
    </p:spTree>
    <p:extLst>
      <p:ext uri="{BB962C8B-B14F-4D97-AF65-F5344CB8AC3E}">
        <p14:creationId xmlns:p14="http://schemas.microsoft.com/office/powerpoint/2010/main" val="1412557411"/>
      </p:ext>
    </p:extLst>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registered trademark?</a:t>
            </a:r>
            <a:endParaRPr lang="tr-TR" dirty="0"/>
          </a:p>
        </p:txBody>
      </p:sp>
      <p:sp>
        <p:nvSpPr>
          <p:cNvPr id="3" name="Content Placeholder 2"/>
          <p:cNvSpPr>
            <a:spLocks noGrp="1"/>
          </p:cNvSpPr>
          <p:nvPr>
            <p:ph idx="1"/>
          </p:nvPr>
        </p:nvSpPr>
        <p:spPr/>
        <p:txBody>
          <a:bodyPr/>
          <a:lstStyle/>
          <a:p>
            <a:pPr marL="0" indent="0">
              <a:buNone/>
            </a:pPr>
            <a:r>
              <a:rPr lang="en-GB" sz="2400" b="0" dirty="0"/>
              <a:t>In practice it means...</a:t>
            </a:r>
          </a:p>
          <a:p>
            <a:r>
              <a:rPr lang="en-GB" sz="2400" b="0" dirty="0"/>
              <a:t>Your trade mark is the symbol your customers use to pick you out. It distinguishes you from your competitors. </a:t>
            </a:r>
          </a:p>
          <a:p>
            <a:r>
              <a:rPr lang="en-GB" sz="2400" b="0" dirty="0"/>
              <a:t>You can protect and build upon your trade mark if you register it. In some countries, you can also get protection even if your trade mark is not registered, as long as it is used. However, you are well advised to register it in order to obtain the best protection.</a:t>
            </a:r>
          </a:p>
          <a:p>
            <a:r>
              <a:rPr lang="en-GB" sz="2400" b="0" dirty="0"/>
              <a:t>The only condition imposed on a registered trade mark is that it must be clearly defined; otherwise neither you nor your competitors will be certain of what it covers.</a:t>
            </a:r>
          </a:p>
          <a:p>
            <a:endParaRPr lang="tr-TR" sz="2400" b="0" dirty="0"/>
          </a:p>
        </p:txBody>
      </p:sp>
    </p:spTree>
    <p:extLst>
      <p:ext uri="{BB962C8B-B14F-4D97-AF65-F5344CB8AC3E}">
        <p14:creationId xmlns:p14="http://schemas.microsoft.com/office/powerpoint/2010/main" val="666232648"/>
      </p:ext>
    </p:extLst>
  </p:cSld>
  <p:clrMapOvr>
    <a:masterClrMapping/>
  </p:clrMapOvr>
  <p:transition spd="slow">
    <p:circle/>
  </p:transition>
</p:sld>
</file>

<file path=ppt/theme/theme1.xml><?xml version="1.0" encoding="utf-8"?>
<a:theme xmlns:a="http://schemas.openxmlformats.org/drawingml/2006/main" name="Second Presentation Eng">
  <a:themeElements>
    <a:clrScheme name="EU Sta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U Sta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U Sta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U Sta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U Sta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U Sta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U Sta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U Sta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U Sta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U Sta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U Sta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U Sta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U Sta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 Template_TR</Template>
  <TotalTime>2400</TotalTime>
  <Words>3505</Words>
  <Application>Microsoft Office PowerPoint</Application>
  <PresentationFormat>On-screen Show (4:3)</PresentationFormat>
  <Paragraphs>336</Paragraphs>
  <Slides>51</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51</vt:i4>
      </vt:variant>
    </vt:vector>
  </HeadingPairs>
  <TitlesOfParts>
    <vt:vector size="64" baseType="lpstr">
      <vt:lpstr>Arial</vt:lpstr>
      <vt:lpstr>Arial Narrow</vt:lpstr>
      <vt:lpstr>Arial Rounded MT Bold</vt:lpstr>
      <vt:lpstr>Baskerville Old Face</vt:lpstr>
      <vt:lpstr>Book Antiqua</vt:lpstr>
      <vt:lpstr>Calibri</vt:lpstr>
      <vt:lpstr>Chiller</vt:lpstr>
      <vt:lpstr>Comic Sans MS</vt:lpstr>
      <vt:lpstr>Franklin Gothic Demi Cond</vt:lpstr>
      <vt:lpstr>Impact</vt:lpstr>
      <vt:lpstr>Times New Roman</vt:lpstr>
      <vt:lpstr>Wingdings</vt:lpstr>
      <vt:lpstr>Second Presentation Eng</vt:lpstr>
      <vt:lpstr>BRANDING</vt:lpstr>
      <vt:lpstr>Expectations</vt:lpstr>
      <vt:lpstr>Today’s Topics</vt:lpstr>
      <vt:lpstr>What is a brand?</vt:lpstr>
      <vt:lpstr>PowerPoint Presentation</vt:lpstr>
      <vt:lpstr>Definition of a Brand </vt:lpstr>
      <vt:lpstr>What is a brand?</vt:lpstr>
      <vt:lpstr>What is a registered trade mark?</vt:lpstr>
      <vt:lpstr>What is a registered trademark?</vt:lpstr>
      <vt:lpstr>What is brand equity?</vt:lpstr>
      <vt:lpstr>What is brand image?</vt:lpstr>
      <vt:lpstr>What is brand associations?</vt:lpstr>
      <vt:lpstr>What does this remind you?</vt:lpstr>
      <vt:lpstr>What is brand positioning?</vt:lpstr>
      <vt:lpstr>What is brand positioning?</vt:lpstr>
      <vt:lpstr>What is brand essence?</vt:lpstr>
      <vt:lpstr>Criteria for brand essence</vt:lpstr>
      <vt:lpstr>Tips to remember on brand essence</vt:lpstr>
      <vt:lpstr>PowerPoint Presentation</vt:lpstr>
      <vt:lpstr>What is brand promise?</vt:lpstr>
      <vt:lpstr>The simple truth of branding</vt:lpstr>
      <vt:lpstr>Five points driven by the brand promise</vt:lpstr>
      <vt:lpstr>What is brand personality?</vt:lpstr>
      <vt:lpstr>Brand Identity</vt:lpstr>
      <vt:lpstr>PowerPoint Presentation</vt:lpstr>
      <vt:lpstr>PowerPoint Presentation</vt:lpstr>
      <vt:lpstr>PowerPoint Presentation</vt:lpstr>
      <vt:lpstr>Brand Portfolio</vt:lpstr>
      <vt:lpstr>Brand Architecture/ Structure</vt:lpstr>
      <vt:lpstr>Summary of terms</vt:lpstr>
      <vt:lpstr>PowerPoint Presentation</vt:lpstr>
      <vt:lpstr>Important points to remember</vt:lpstr>
      <vt:lpstr>Crucial Steps Before Naming Your Brand</vt:lpstr>
      <vt:lpstr>Avoiding a bad brand name</vt:lpstr>
      <vt:lpstr>Brainstorming a name in 6 steps Find 15 words each for steps 1-5</vt:lpstr>
      <vt:lpstr>Steps for crafting a visual identity</vt:lpstr>
      <vt:lpstr>Steps for crafting a visual identity</vt:lpstr>
      <vt:lpstr>Signalling your customer’s brain with colours</vt:lpstr>
      <vt:lpstr>Signalling your customer’s brain with colours</vt:lpstr>
      <vt:lpstr>Signalling your customer’s brain with colours</vt:lpstr>
      <vt:lpstr>Signalling your customer’s brain with colours</vt:lpstr>
      <vt:lpstr>Signalling your customer’s brain with colours</vt:lpstr>
      <vt:lpstr>Signalling your customer’s brain with typology</vt:lpstr>
      <vt:lpstr>Signalling your customer’s brain with typology</vt:lpstr>
      <vt:lpstr>The 22 Immutable Laws of Branding</vt:lpstr>
      <vt:lpstr>The 22 Immutable Laws of Branding</vt:lpstr>
      <vt:lpstr>The 22 Immutable Laws of Branding</vt:lpstr>
      <vt:lpstr>The 22 Immutable Laws of Branding</vt:lpstr>
      <vt:lpstr>The 22 Immutable Laws of Branding</vt:lpstr>
      <vt:lpstr>The 22 Immutable Laws of Branding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Niyal Ozturk</dc:creator>
  <cp:lastModifiedBy>Niyal Öztürk</cp:lastModifiedBy>
  <cp:revision>144</cp:revision>
  <dcterms:created xsi:type="dcterms:W3CDTF">2012-01-04T07:31:34Z</dcterms:created>
  <dcterms:modified xsi:type="dcterms:W3CDTF">2017-04-18T11:39:58Z</dcterms:modified>
</cp:coreProperties>
</file>